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handoutMasterIdLst>
    <p:handoutMasterId r:id="rId35"/>
  </p:handoutMasterIdLst>
  <p:sldIdLst>
    <p:sldId id="271" r:id="rId2"/>
    <p:sldId id="303" r:id="rId3"/>
    <p:sldId id="413" r:id="rId4"/>
    <p:sldId id="414" r:id="rId5"/>
    <p:sldId id="415" r:id="rId6"/>
    <p:sldId id="417" r:id="rId7"/>
    <p:sldId id="416" r:id="rId8"/>
    <p:sldId id="418" r:id="rId9"/>
    <p:sldId id="419" r:id="rId10"/>
    <p:sldId id="420" r:id="rId11"/>
    <p:sldId id="421" r:id="rId12"/>
    <p:sldId id="422" r:id="rId13"/>
    <p:sldId id="423" r:id="rId14"/>
    <p:sldId id="424" r:id="rId15"/>
    <p:sldId id="425" r:id="rId16"/>
    <p:sldId id="441" r:id="rId17"/>
    <p:sldId id="426" r:id="rId18"/>
    <p:sldId id="427" r:id="rId19"/>
    <p:sldId id="429" r:id="rId20"/>
    <p:sldId id="428" r:id="rId21"/>
    <p:sldId id="430" r:id="rId22"/>
    <p:sldId id="431" r:id="rId23"/>
    <p:sldId id="432" r:id="rId24"/>
    <p:sldId id="433" r:id="rId25"/>
    <p:sldId id="434" r:id="rId26"/>
    <p:sldId id="435" r:id="rId27"/>
    <p:sldId id="436" r:id="rId28"/>
    <p:sldId id="437" r:id="rId29"/>
    <p:sldId id="438" r:id="rId30"/>
    <p:sldId id="439" r:id="rId31"/>
    <p:sldId id="440" r:id="rId32"/>
    <p:sldId id="304" r:id="rId33"/>
  </p:sldIdLst>
  <p:sldSz cx="9144000" cy="5143500" type="screen16x9"/>
  <p:notesSz cx="6858000" cy="9144000"/>
  <p:custDataLst>
    <p:tags r:id="rId36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81">
          <p15:clr>
            <a:srgbClr val="A4A3A4"/>
          </p15:clr>
        </p15:guide>
        <p15:guide id="2" orient="horz" pos="3140">
          <p15:clr>
            <a:srgbClr val="A4A3A4"/>
          </p15:clr>
        </p15:guide>
        <p15:guide id="3" orient="horz" pos="3026">
          <p15:clr>
            <a:srgbClr val="A4A3A4"/>
          </p15:clr>
        </p15:guide>
        <p15:guide id="4" orient="horz" pos="667">
          <p15:clr>
            <a:srgbClr val="A4A3A4"/>
          </p15:clr>
        </p15:guide>
        <p15:guide id="5" orient="horz" pos="1847">
          <p15:clr>
            <a:srgbClr val="A4A3A4"/>
          </p15:clr>
        </p15:guide>
        <p15:guide id="6" orient="horz" pos="1960">
          <p15:clr>
            <a:srgbClr val="A4A3A4"/>
          </p15:clr>
        </p15:guide>
        <p15:guide id="7" pos="113">
          <p15:clr>
            <a:srgbClr val="A4A3A4"/>
          </p15:clr>
        </p15:guide>
        <p15:guide id="8" pos="226">
          <p15:clr>
            <a:srgbClr val="A4A3A4"/>
          </p15:clr>
        </p15:guide>
        <p15:guide id="9" pos="4558">
          <p15:clr>
            <a:srgbClr val="A4A3A4"/>
          </p15:clr>
        </p15:guide>
        <p15:guide id="10" pos="2450">
          <p15:clr>
            <a:srgbClr val="A4A3A4"/>
          </p15:clr>
        </p15:guide>
        <p15:guide id="11" pos="3561">
          <p15:clr>
            <a:srgbClr val="A4A3A4"/>
          </p15:clr>
        </p15:guide>
        <p15:guide id="12" pos="4672">
          <p15:clr>
            <a:srgbClr val="A4A3A4"/>
          </p15:clr>
        </p15:guide>
        <p15:guide id="13" pos="2336">
          <p15:clr>
            <a:srgbClr val="A4A3A4"/>
          </p15:clr>
        </p15:guide>
        <p15:guide id="14" pos="1225">
          <p15:clr>
            <a:srgbClr val="A4A3A4"/>
          </p15:clr>
        </p15:guide>
        <p15:guide id="15" pos="3447">
          <p15:clr>
            <a:srgbClr val="A4A3A4"/>
          </p15:clr>
        </p15:guide>
        <p15:guide id="16" pos="1339">
          <p15:clr>
            <a:srgbClr val="A4A3A4"/>
          </p15:clr>
        </p15:guide>
        <p15:guide id="17" pos="5646">
          <p15:clr>
            <a:srgbClr val="A4A3A4"/>
          </p15:clr>
        </p15:guide>
        <p15:guide id="18" pos="564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676">
          <p15:clr>
            <a:srgbClr val="A4A3A4"/>
          </p15:clr>
        </p15:guide>
        <p15:guide id="2" orient="horz" pos="2540">
          <p15:clr>
            <a:srgbClr val="A4A3A4"/>
          </p15:clr>
        </p15:guide>
        <p15:guide id="3" orient="horz" pos="2812">
          <p15:clr>
            <a:srgbClr val="A4A3A4"/>
          </p15:clr>
        </p15:guide>
        <p15:guide id="4" orient="horz" pos="431">
          <p15:clr>
            <a:srgbClr val="A4A3A4"/>
          </p15:clr>
        </p15:guide>
        <p15:guide id="5" orient="horz" pos="5284">
          <p15:clr>
            <a:srgbClr val="A4A3A4"/>
          </p15:clr>
        </p15:guide>
        <p15:guide id="6" orient="horz" pos="567">
          <p15:clr>
            <a:srgbClr val="A4A3A4"/>
          </p15:clr>
        </p15:guide>
        <p15:guide id="7" pos="550">
          <p15:clr>
            <a:srgbClr val="A4A3A4"/>
          </p15:clr>
        </p15:guide>
        <p15:guide id="8" pos="4065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1063A"/>
    <a:srgbClr val="FFFF00"/>
    <a:srgbClr val="000000"/>
    <a:srgbClr val="FBFCFC"/>
    <a:srgbClr val="FCFCFC"/>
    <a:srgbClr val="FCFCFD"/>
    <a:srgbClr val="FCFDFD"/>
    <a:srgbClr val="FDFDFD"/>
    <a:srgbClr val="FDFDFE"/>
    <a:srgbClr val="FDFE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094"/>
    <p:restoredTop sz="94110"/>
  </p:normalViewPr>
  <p:slideViewPr>
    <p:cSldViewPr snapToObjects="1" showGuides="1">
      <p:cViewPr varScale="1">
        <p:scale>
          <a:sx n="159" d="100"/>
          <a:sy n="159" d="100"/>
        </p:scale>
        <p:origin x="656" y="192"/>
      </p:cViewPr>
      <p:guideLst>
        <p:guide orient="horz" pos="781"/>
        <p:guide orient="horz" pos="3140"/>
        <p:guide orient="horz" pos="3026"/>
        <p:guide orient="horz" pos="667"/>
        <p:guide orient="horz" pos="1847"/>
        <p:guide orient="horz" pos="1960"/>
        <p:guide pos="113"/>
        <p:guide pos="226"/>
        <p:guide pos="4558"/>
        <p:guide pos="2450"/>
        <p:guide pos="3561"/>
        <p:guide pos="4672"/>
        <p:guide pos="2336"/>
        <p:guide pos="1225"/>
        <p:guide pos="3447"/>
        <p:guide pos="1339"/>
        <p:guide pos="5646"/>
        <p:guide pos="5647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Objects="1" showGuides="1">
      <p:cViewPr varScale="1">
        <p:scale>
          <a:sx n="63" d="100"/>
          <a:sy n="63" d="100"/>
        </p:scale>
        <p:origin x="-3115" y="-67"/>
      </p:cViewPr>
      <p:guideLst>
        <p:guide orient="horz" pos="2676"/>
        <p:guide orient="horz" pos="2540"/>
        <p:guide orient="horz" pos="2812"/>
        <p:guide orient="horz" pos="431"/>
        <p:guide orient="horz" pos="5284"/>
        <p:guide orient="horz" pos="567"/>
        <p:guide pos="550"/>
        <p:guide pos="4065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Header Placeholder 1"/>
          <p:cNvSpPr>
            <a:spLocks noGrp="1"/>
          </p:cNvSpPr>
          <p:nvPr>
            <p:ph type="hdr" sz="quarter"/>
          </p:nvPr>
        </p:nvSpPr>
        <p:spPr bwMode="gray">
          <a:xfrm>
            <a:off x="875935" y="467544"/>
            <a:ext cx="5577000" cy="20549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1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Date Placeholder 2"/>
          <p:cNvSpPr>
            <a:spLocks noGrp="1"/>
          </p:cNvSpPr>
          <p:nvPr>
            <p:ph type="dt" idx="1"/>
          </p:nvPr>
        </p:nvSpPr>
        <p:spPr bwMode="gray">
          <a:xfrm>
            <a:off x="3465005" y="8372413"/>
            <a:ext cx="878396" cy="29201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/>
            </a:lvl1pPr>
          </a:lstStyle>
          <a:p>
            <a:fld id="{AA592FF2-A4BD-4E98-AC76-A10007E04C10}" type="datetimeFigureOut">
              <a:rPr lang="en-US" smtClean="0"/>
              <a:pPr/>
              <a:t>5/26/25</a:t>
            </a:fld>
            <a:endParaRPr lang="en-US" dirty="0"/>
          </a:p>
        </p:txBody>
      </p:sp>
      <p:sp>
        <p:nvSpPr>
          <p:cNvPr id="12" name="Footer Placeholder 5"/>
          <p:cNvSpPr>
            <a:spLocks noGrp="1"/>
          </p:cNvSpPr>
          <p:nvPr>
            <p:ph type="ftr" sz="quarter" idx="2"/>
          </p:nvPr>
        </p:nvSpPr>
        <p:spPr bwMode="gray">
          <a:xfrm>
            <a:off x="875935" y="8371854"/>
            <a:ext cx="2589069" cy="292569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13" name="Slide Number Placeholder 6"/>
          <p:cNvSpPr>
            <a:spLocks noGrp="1"/>
          </p:cNvSpPr>
          <p:nvPr>
            <p:ph type="sldNum" sz="quarter" idx="3"/>
          </p:nvPr>
        </p:nvSpPr>
        <p:spPr bwMode="gray">
          <a:xfrm>
            <a:off x="4509120" y="8371854"/>
            <a:ext cx="1944067" cy="288033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/>
            </a:lvl1pPr>
          </a:lstStyle>
          <a:p>
            <a:r>
              <a:rPr lang="en-US" dirty="0"/>
              <a:t>Chart </a:t>
            </a:r>
            <a:fld id="{4CBF50E3-ED67-46F2-ABFC-A36EE1082CF7}" type="slidenum">
              <a:rPr lang="en-US" b="1" smtClean="0"/>
              <a:pPr/>
              <a:t>‹#›</a:t>
            </a:fld>
            <a:endParaRPr lang="en-US" b="1" dirty="0"/>
          </a:p>
        </p:txBody>
      </p:sp>
      <p:grpSp>
        <p:nvGrpSpPr>
          <p:cNvPr id="14" name="Group 13"/>
          <p:cNvGrpSpPr/>
          <p:nvPr/>
        </p:nvGrpSpPr>
        <p:grpSpPr bwMode="gray">
          <a:xfrm>
            <a:off x="-118387" y="-84708"/>
            <a:ext cx="7075771" cy="9350590"/>
            <a:chOff x="-118387" y="-84708"/>
            <a:chExt cx="7075771" cy="9350590"/>
          </a:xfrm>
        </p:grpSpPr>
        <p:grpSp>
          <p:nvGrpSpPr>
            <p:cNvPr id="15" name="Group 14"/>
            <p:cNvGrpSpPr/>
            <p:nvPr/>
          </p:nvGrpSpPr>
          <p:grpSpPr bwMode="gray">
            <a:xfrm>
              <a:off x="-118387" y="679134"/>
              <a:ext cx="72000" cy="7699656"/>
              <a:chOff x="-141537" y="679134"/>
              <a:chExt cx="108000" cy="7699656"/>
            </a:xfrm>
          </p:grpSpPr>
          <p:cxnSp>
            <p:nvCxnSpPr>
              <p:cNvPr id="29" name="Straight Connector 28"/>
              <p:cNvCxnSpPr/>
              <p:nvPr/>
            </p:nvCxnSpPr>
            <p:spPr bwMode="gray">
              <a:xfrm>
                <a:off x="-141537" y="679134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gray">
              <a:xfrm>
                <a:off x="-141537" y="8985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 bwMode="gray">
              <a:xfrm>
                <a:off x="-141537" y="4025838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 bwMode="gray">
              <a:xfrm>
                <a:off x="-141537" y="42513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 bwMode="gray">
              <a:xfrm>
                <a:off x="-141537" y="4456687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gray">
              <a:xfrm>
                <a:off x="-141537" y="83787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" name="Group 15"/>
            <p:cNvGrpSpPr/>
            <p:nvPr/>
          </p:nvGrpSpPr>
          <p:grpSpPr bwMode="gray">
            <a:xfrm>
              <a:off x="6885384" y="679134"/>
              <a:ext cx="72000" cy="7699656"/>
              <a:chOff x="-141537" y="679134"/>
              <a:chExt cx="108000" cy="7699656"/>
            </a:xfrm>
          </p:grpSpPr>
          <p:cxnSp>
            <p:nvCxnSpPr>
              <p:cNvPr id="23" name="Straight Connector 22"/>
              <p:cNvCxnSpPr/>
              <p:nvPr/>
            </p:nvCxnSpPr>
            <p:spPr bwMode="gray">
              <a:xfrm>
                <a:off x="-141537" y="679134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 bwMode="gray">
              <a:xfrm>
                <a:off x="-141537" y="8985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/>
            </p:nvCxnSpPr>
            <p:spPr bwMode="gray">
              <a:xfrm>
                <a:off x="-141537" y="4025838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 bwMode="gray">
              <a:xfrm>
                <a:off x="-141537" y="42513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 bwMode="gray">
              <a:xfrm>
                <a:off x="-141537" y="4456687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gray">
              <a:xfrm>
                <a:off x="-141537" y="83787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16"/>
            <p:cNvGrpSpPr/>
            <p:nvPr/>
          </p:nvGrpSpPr>
          <p:grpSpPr bwMode="gray">
            <a:xfrm>
              <a:off x="867029" y="-84708"/>
              <a:ext cx="5583936" cy="72516"/>
              <a:chOff x="867029" y="-84708"/>
              <a:chExt cx="5583936" cy="72516"/>
            </a:xfrm>
          </p:grpSpPr>
          <p:cxnSp>
            <p:nvCxnSpPr>
              <p:cNvPr id="21" name="Straight Connector 20"/>
              <p:cNvCxnSpPr/>
              <p:nvPr/>
            </p:nvCxnSpPr>
            <p:spPr bwMode="gray">
              <a:xfrm>
                <a:off x="867029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 bwMode="gray">
              <a:xfrm>
                <a:off x="6450965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Group 17"/>
            <p:cNvGrpSpPr/>
            <p:nvPr/>
          </p:nvGrpSpPr>
          <p:grpSpPr bwMode="gray">
            <a:xfrm>
              <a:off x="867029" y="9193366"/>
              <a:ext cx="5583936" cy="72516"/>
              <a:chOff x="867029" y="-84708"/>
              <a:chExt cx="5583936" cy="72516"/>
            </a:xfrm>
          </p:grpSpPr>
          <p:cxnSp>
            <p:nvCxnSpPr>
              <p:cNvPr id="19" name="Straight Connector 18"/>
              <p:cNvCxnSpPr/>
              <p:nvPr/>
            </p:nvCxnSpPr>
            <p:spPr bwMode="gray">
              <a:xfrm>
                <a:off x="867029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/>
              <p:nvPr/>
            </p:nvCxnSpPr>
            <p:spPr bwMode="gray">
              <a:xfrm>
                <a:off x="6450965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96152874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gray">
          <a:xfrm rot="-120000">
            <a:off x="711348" y="773280"/>
            <a:ext cx="5828291" cy="337943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gray">
          <a:xfrm>
            <a:off x="875935" y="467544"/>
            <a:ext cx="5577000" cy="20549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1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 bwMode="gray">
          <a:xfrm>
            <a:off x="3465005" y="8372413"/>
            <a:ext cx="878396" cy="29201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/>
            </a:lvl1pPr>
          </a:lstStyle>
          <a:p>
            <a:fld id="{AA592FF2-A4BD-4E98-AC76-A10007E04C10}" type="datetimeFigureOut">
              <a:rPr lang="en-US" smtClean="0"/>
              <a:pPr/>
              <a:t>5/26/25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 bwMode="gray">
          <a:xfrm>
            <a:off x="875936" y="885346"/>
            <a:ext cx="5577000" cy="3137062"/>
          </a:xfrm>
          <a:prstGeom prst="rect">
            <a:avLst/>
          </a:prstGeom>
          <a:noFill/>
          <a:ln w="12700">
            <a:noFill/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 bwMode="gray">
          <a:xfrm>
            <a:off x="873125" y="4448113"/>
            <a:ext cx="3470275" cy="3923741"/>
          </a:xfrm>
          <a:prstGeom prst="rect">
            <a:avLst/>
          </a:prstGeom>
        </p:spPr>
        <p:txBody>
          <a:bodyPr vert="horz" lIns="0" tIns="0" rIns="91440" bIns="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 bwMode="gray">
          <a:xfrm>
            <a:off x="875935" y="8371854"/>
            <a:ext cx="2589069" cy="292569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 bwMode="gray">
          <a:xfrm>
            <a:off x="4509120" y="8371854"/>
            <a:ext cx="1944067" cy="288033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/>
            </a:lvl1pPr>
          </a:lstStyle>
          <a:p>
            <a:r>
              <a:rPr lang="en-US" dirty="0"/>
              <a:t>Chart </a:t>
            </a:r>
            <a:fld id="{4CBF50E3-ED67-46F2-ABFC-A36EE1082CF7}" type="slidenum">
              <a:rPr lang="en-US" b="1" smtClean="0"/>
              <a:pPr/>
              <a:t>‹#›</a:t>
            </a:fld>
            <a:endParaRPr lang="en-US" b="1" dirty="0"/>
          </a:p>
        </p:txBody>
      </p:sp>
      <p:cxnSp>
        <p:nvCxnSpPr>
          <p:cNvPr id="11" name="Straight Connector 10"/>
          <p:cNvCxnSpPr/>
          <p:nvPr/>
        </p:nvCxnSpPr>
        <p:spPr bwMode="gray">
          <a:xfrm>
            <a:off x="4509121" y="4938581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 bwMode="gray">
          <a:xfrm>
            <a:off x="4509121" y="5429049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 bwMode="gray">
          <a:xfrm>
            <a:off x="4509121" y="5919517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 bwMode="gray">
          <a:xfrm>
            <a:off x="4509121" y="6409985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 bwMode="gray">
          <a:xfrm>
            <a:off x="4509121" y="6900453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 bwMode="gray">
          <a:xfrm>
            <a:off x="4509121" y="7390921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 bwMode="gray">
          <a:xfrm>
            <a:off x="4509121" y="7881389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 bwMode="gray">
          <a:xfrm>
            <a:off x="4509121" y="8371854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 bwMode="gray">
          <a:xfrm>
            <a:off x="0" y="885346"/>
            <a:ext cx="45719" cy="31469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 bwMode="gray">
          <a:xfrm>
            <a:off x="0" y="4032250"/>
            <a:ext cx="45719" cy="4356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2" name="Group 71"/>
          <p:cNvGrpSpPr/>
          <p:nvPr/>
        </p:nvGrpSpPr>
        <p:grpSpPr>
          <a:xfrm>
            <a:off x="-118387" y="-84708"/>
            <a:ext cx="7075771" cy="9350590"/>
            <a:chOff x="-118387" y="-84708"/>
            <a:chExt cx="7075771" cy="9350590"/>
          </a:xfrm>
        </p:grpSpPr>
        <p:grpSp>
          <p:nvGrpSpPr>
            <p:cNvPr id="57" name="Group 56"/>
            <p:cNvGrpSpPr/>
            <p:nvPr/>
          </p:nvGrpSpPr>
          <p:grpSpPr>
            <a:xfrm>
              <a:off x="-118387" y="679134"/>
              <a:ext cx="72000" cy="7699656"/>
              <a:chOff x="-141537" y="679134"/>
              <a:chExt cx="108000" cy="7699656"/>
            </a:xfrm>
          </p:grpSpPr>
          <p:cxnSp>
            <p:nvCxnSpPr>
              <p:cNvPr id="50" name="Straight Connector 49"/>
              <p:cNvCxnSpPr/>
              <p:nvPr/>
            </p:nvCxnSpPr>
            <p:spPr bwMode="gray">
              <a:xfrm>
                <a:off x="-141537" y="679134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gray">
              <a:xfrm>
                <a:off x="-141537" y="8985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gray">
              <a:xfrm>
                <a:off x="-141537" y="4025838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 bwMode="gray">
              <a:xfrm>
                <a:off x="-141537" y="42513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 bwMode="gray">
              <a:xfrm>
                <a:off x="-141537" y="4456687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/>
              <p:nvPr/>
            </p:nvCxnSpPr>
            <p:spPr bwMode="gray">
              <a:xfrm>
                <a:off x="-141537" y="83787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8" name="Group 57"/>
            <p:cNvGrpSpPr/>
            <p:nvPr/>
          </p:nvGrpSpPr>
          <p:grpSpPr>
            <a:xfrm>
              <a:off x="6885384" y="679134"/>
              <a:ext cx="72000" cy="7699656"/>
              <a:chOff x="-141537" y="679134"/>
              <a:chExt cx="108000" cy="7699656"/>
            </a:xfrm>
          </p:grpSpPr>
          <p:cxnSp>
            <p:nvCxnSpPr>
              <p:cNvPr id="59" name="Straight Connector 58"/>
              <p:cNvCxnSpPr/>
              <p:nvPr/>
            </p:nvCxnSpPr>
            <p:spPr bwMode="gray">
              <a:xfrm>
                <a:off x="-141537" y="679134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/>
              <p:cNvCxnSpPr/>
              <p:nvPr/>
            </p:nvCxnSpPr>
            <p:spPr bwMode="gray">
              <a:xfrm>
                <a:off x="-141537" y="8985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/>
              <p:cNvCxnSpPr/>
              <p:nvPr/>
            </p:nvCxnSpPr>
            <p:spPr bwMode="gray">
              <a:xfrm>
                <a:off x="-141537" y="4025838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/>
              <p:cNvCxnSpPr/>
              <p:nvPr/>
            </p:nvCxnSpPr>
            <p:spPr bwMode="gray">
              <a:xfrm>
                <a:off x="-141537" y="42513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/>
              <p:cNvCxnSpPr/>
              <p:nvPr/>
            </p:nvCxnSpPr>
            <p:spPr bwMode="gray">
              <a:xfrm>
                <a:off x="-141537" y="4456687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/>
              <p:cNvCxnSpPr/>
              <p:nvPr/>
            </p:nvCxnSpPr>
            <p:spPr bwMode="gray">
              <a:xfrm>
                <a:off x="-141537" y="83787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8" name="Group 67"/>
            <p:cNvGrpSpPr/>
            <p:nvPr/>
          </p:nvGrpSpPr>
          <p:grpSpPr>
            <a:xfrm>
              <a:off x="867029" y="-84708"/>
              <a:ext cx="5583936" cy="72516"/>
              <a:chOff x="867029" y="-84708"/>
              <a:chExt cx="5583936" cy="72516"/>
            </a:xfrm>
          </p:grpSpPr>
          <p:cxnSp>
            <p:nvCxnSpPr>
              <p:cNvPr id="66" name="Straight Connector 65"/>
              <p:cNvCxnSpPr/>
              <p:nvPr/>
            </p:nvCxnSpPr>
            <p:spPr bwMode="gray">
              <a:xfrm>
                <a:off x="867029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/>
            </p:nvCxnSpPr>
            <p:spPr bwMode="gray">
              <a:xfrm>
                <a:off x="6450965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9" name="Group 68"/>
            <p:cNvGrpSpPr/>
            <p:nvPr/>
          </p:nvGrpSpPr>
          <p:grpSpPr>
            <a:xfrm>
              <a:off x="867029" y="9193366"/>
              <a:ext cx="5583936" cy="72516"/>
              <a:chOff x="867029" y="-84708"/>
              <a:chExt cx="5583936" cy="72516"/>
            </a:xfrm>
          </p:grpSpPr>
          <p:cxnSp>
            <p:nvCxnSpPr>
              <p:cNvPr id="70" name="Straight Connector 69"/>
              <p:cNvCxnSpPr/>
              <p:nvPr/>
            </p:nvCxnSpPr>
            <p:spPr bwMode="gray">
              <a:xfrm>
                <a:off x="867029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/>
            </p:nvCxnSpPr>
            <p:spPr bwMode="gray">
              <a:xfrm>
                <a:off x="6450965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99254716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indent="0" algn="l" defTabSz="914400" rtl="0" eaLnBrk="1" latinLnBrk="0" hangingPunct="1">
      <a:spcBef>
        <a:spcPts val="200"/>
      </a:spcBef>
      <a:spcAft>
        <a:spcPts val="200"/>
      </a:spcAft>
      <a:defRPr sz="1050" kern="1200">
        <a:solidFill>
          <a:schemeClr val="tx1"/>
        </a:solidFill>
        <a:latin typeface="+mn-lt"/>
        <a:ea typeface="+mn-ea"/>
        <a:cs typeface="+mn-cs"/>
      </a:defRPr>
    </a:lvl1pPr>
    <a:lvl2pPr marL="171450" indent="-171450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Arial" panose="020B0604020202020204" pitchFamily="34" charset="0"/>
      <a:buChar char="■"/>
      <a:defRPr sz="1050" kern="1200">
        <a:solidFill>
          <a:schemeClr val="tx1"/>
        </a:solidFill>
        <a:latin typeface="+mn-lt"/>
        <a:ea typeface="+mn-ea"/>
        <a:cs typeface="+mn-cs"/>
      </a:defRPr>
    </a:lvl2pPr>
    <a:lvl3pPr marL="360363" indent="-179388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Arial" panose="020B0604020202020204" pitchFamily="34" charset="0"/>
      <a:buChar char="□"/>
      <a:defRPr sz="1050" kern="1200">
        <a:solidFill>
          <a:schemeClr val="tx1"/>
        </a:solidFill>
        <a:latin typeface="+mn-lt"/>
        <a:ea typeface="+mn-ea"/>
        <a:cs typeface="+mn-cs"/>
      </a:defRPr>
    </a:lvl3pPr>
    <a:lvl4pPr marL="541338" indent="-180975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Arial" panose="020B0604020202020204" pitchFamily="34" charset="0"/>
      <a:buChar char="–"/>
      <a:defRPr sz="1050" kern="1200">
        <a:solidFill>
          <a:schemeClr val="tx1"/>
        </a:solidFill>
        <a:latin typeface="+mn-lt"/>
        <a:ea typeface="+mn-ea"/>
        <a:cs typeface="+mn-cs"/>
      </a:defRPr>
    </a:lvl4pPr>
    <a:lvl5pPr marL="266700" indent="-266700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+mj-lt"/>
      <a:buAutoNum type="arabicPeriod"/>
      <a:defRPr sz="1050" kern="1200">
        <a:solidFill>
          <a:schemeClr val="tx1"/>
        </a:solidFill>
        <a:latin typeface="+mn-lt"/>
        <a:ea typeface="+mn-ea"/>
        <a:cs typeface="+mn-cs"/>
      </a:defRPr>
    </a:lvl5pPr>
    <a:lvl6pPr marL="449263" indent="-185738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+mj-lt"/>
      <a:buAutoNum type="alphaLcParenR"/>
      <a:defRPr sz="1050" kern="1200">
        <a:solidFill>
          <a:schemeClr val="tx1"/>
        </a:solidFill>
        <a:latin typeface="+mn-lt"/>
        <a:ea typeface="+mn-ea"/>
        <a:cs typeface="+mn-cs"/>
      </a:defRPr>
    </a:lvl6pPr>
    <a:lvl7pPr marL="0" indent="0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Arial" panose="020B0604020202020204" pitchFamily="34" charset="0"/>
      <a:buNone/>
      <a:defRPr sz="1400" kern="1200" cap="all" baseline="0">
        <a:solidFill>
          <a:schemeClr val="accent1"/>
        </a:solidFill>
        <a:latin typeface="+mn-lt"/>
        <a:ea typeface="+mn-ea"/>
        <a:cs typeface="+mn-cs"/>
      </a:defRPr>
    </a:lvl7pPr>
    <a:lvl8pPr marL="0" indent="0" algn="l" defTabSz="914400" rtl="0" eaLnBrk="1" latinLnBrk="0" hangingPunct="1">
      <a:spcBef>
        <a:spcPts val="200"/>
      </a:spcBef>
      <a:spcAft>
        <a:spcPts val="200"/>
      </a:spcAft>
      <a:defRPr sz="1400" b="0" kern="1200" cap="all" baseline="0">
        <a:solidFill>
          <a:schemeClr val="accent1"/>
        </a:solidFill>
        <a:latin typeface="+mn-lt"/>
        <a:ea typeface="+mn-ea"/>
        <a:cs typeface="+mn-cs"/>
      </a:defRPr>
    </a:lvl8pPr>
    <a:lvl9pPr marL="0" indent="0" algn="l" defTabSz="914400" rtl="0" eaLnBrk="1" latinLnBrk="0" hangingPunct="1">
      <a:spcBef>
        <a:spcPts val="200"/>
      </a:spcBef>
      <a:spcAft>
        <a:spcPts val="200"/>
      </a:spcAft>
      <a:defRPr sz="1400" b="0" kern="1200" cap="all" baseline="0">
        <a:solidFill>
          <a:schemeClr val="accent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1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8754563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2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0637701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3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046072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7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8962570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14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8827894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20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1417298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24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7641383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28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7952095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D4E7ADB-7DF0-CA7D-D844-49687372DED4}"/>
              </a:ext>
            </a:extLst>
          </p:cNvPr>
          <p:cNvSpPr/>
          <p:nvPr userDrawn="1"/>
        </p:nvSpPr>
        <p:spPr bwMode="gray">
          <a:xfrm>
            <a:off x="1588595" y="3610713"/>
            <a:ext cx="7380820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5" y="1"/>
            <a:ext cx="7380820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179389" y="2932113"/>
            <a:ext cx="8601073" cy="20526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58775" y="1058862"/>
            <a:ext cx="8605838" cy="3744913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 dirty="0"/>
              <a:t>Insert picture by </a:t>
            </a:r>
            <a:br>
              <a:rPr lang="en-US" noProof="0" dirty="0"/>
            </a:br>
            <a:r>
              <a:rPr lang="en-US" noProof="0" dirty="0"/>
              <a:t>clicking the icon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389" y="2926794"/>
            <a:ext cx="8601073" cy="2057956"/>
          </a:xfrm>
          <a:prstGeom prst="rect">
            <a:avLst/>
          </a:prstGeom>
          <a:solidFill>
            <a:schemeClr val="accent1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0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noProof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3" y="2926794"/>
            <a:ext cx="8421689" cy="1031637"/>
          </a:xfrm>
          <a:noFill/>
        </p:spPr>
        <p:txBody>
          <a:bodyPr lIns="108000"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br>
              <a:rPr lang="en-US" dirty="0"/>
            </a:br>
            <a:r>
              <a:rPr lang="en-US" dirty="0"/>
              <a:t>up to maximum 2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58773" y="3958431"/>
            <a:ext cx="8421689" cy="840025"/>
          </a:xfrm>
          <a:prstGeom prst="rect">
            <a:avLst/>
          </a:prstGeom>
        </p:spPr>
        <p:txBody>
          <a:bodyPr rIns="108000"/>
          <a:lstStyle>
            <a:lvl1pPr marL="0" indent="0" algn="r">
              <a:buNone/>
              <a:defRPr sz="14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Speaker</a:t>
            </a:r>
            <a:br>
              <a:rPr lang="en-US" dirty="0"/>
            </a:br>
            <a:r>
              <a:rPr lang="en-US" dirty="0"/>
              <a:t>Job Description</a:t>
            </a:r>
            <a:br>
              <a:rPr lang="en-US" dirty="0"/>
            </a:br>
            <a:r>
              <a:rPr lang="en-US" dirty="0"/>
              <a:t>Institute</a:t>
            </a:r>
          </a:p>
        </p:txBody>
      </p:sp>
    </p:spTree>
    <p:extLst>
      <p:ext uri="{BB962C8B-B14F-4D97-AF65-F5344CB8AC3E}">
        <p14:creationId xmlns:p14="http://schemas.microsoft.com/office/powerpoint/2010/main" val="1497928299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s (with Header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358776" y="1671649"/>
            <a:ext cx="1584325" cy="3132125"/>
          </a:xfrm>
          <a:prstGeom prst="rect">
            <a:avLst/>
          </a:prstGeom>
        </p:spPr>
        <p:txBody>
          <a:bodyPr tIns="0"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4"/>
          </p:nvPr>
        </p:nvSpPr>
        <p:spPr bwMode="gray">
          <a:xfrm>
            <a:off x="2124076" y="1671649"/>
            <a:ext cx="1585913" cy="3132125"/>
          </a:xfrm>
          <a:prstGeom prst="rect">
            <a:avLst/>
          </a:prstGeom>
        </p:spPr>
        <p:txBody>
          <a:bodyPr tIns="0"/>
          <a:lstStyle>
            <a:lvl2pPr>
              <a:buClr>
                <a:schemeClr val="accent2"/>
              </a:buClr>
              <a:defRPr/>
            </a:lvl2pPr>
            <a:lvl3pPr>
              <a:buClr>
                <a:schemeClr val="accent2"/>
              </a:buClr>
              <a:defRPr/>
            </a:lvl3pPr>
            <a:lvl4pPr>
              <a:buClr>
                <a:schemeClr val="accent2"/>
              </a:buClr>
              <a:defRPr/>
            </a:lvl4pPr>
            <a:lvl5pPr>
              <a:buClr>
                <a:schemeClr val="accent2"/>
              </a:buClr>
              <a:defRPr/>
            </a:lvl5pPr>
            <a:lvl6pPr>
              <a:buClr>
                <a:schemeClr val="accent2"/>
              </a:buClr>
              <a:defRPr/>
            </a:lvl6pPr>
            <a:lvl7pPr>
              <a:buClr>
                <a:schemeClr val="accent2"/>
              </a:buClr>
              <a:defRPr/>
            </a:lvl7pPr>
            <a:lvl8pPr>
              <a:defRPr>
                <a:solidFill>
                  <a:schemeClr val="accent2"/>
                </a:solidFill>
              </a:defRPr>
            </a:lvl8pPr>
            <a:lvl9pPr>
              <a:defRPr>
                <a:solidFill>
                  <a:schemeClr val="accent2"/>
                </a:solidFill>
              </a:defRPr>
            </a:lvl9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5"/>
          </p:nvPr>
        </p:nvSpPr>
        <p:spPr bwMode="gray">
          <a:xfrm>
            <a:off x="3886985" y="1671649"/>
            <a:ext cx="1585913" cy="3132125"/>
          </a:xfrm>
          <a:prstGeom prst="rect">
            <a:avLst/>
          </a:prstGeom>
        </p:spPr>
        <p:txBody>
          <a:bodyPr tIns="0"/>
          <a:lstStyle>
            <a:lvl2pPr>
              <a:buClr>
                <a:schemeClr val="accent3"/>
              </a:buClr>
              <a:defRPr/>
            </a:lvl2pPr>
            <a:lvl3pPr>
              <a:buClr>
                <a:schemeClr val="accent3"/>
              </a:buClr>
              <a:defRPr/>
            </a:lvl3pPr>
            <a:lvl4pPr>
              <a:buClr>
                <a:schemeClr val="accent3"/>
              </a:buClr>
              <a:defRPr/>
            </a:lvl4pPr>
            <a:lvl5pPr>
              <a:buClr>
                <a:schemeClr val="accent3"/>
              </a:buClr>
              <a:defRPr/>
            </a:lvl5pPr>
            <a:lvl6pPr>
              <a:buClr>
                <a:schemeClr val="accent3"/>
              </a:buClr>
              <a:defRPr/>
            </a:lvl6pPr>
            <a:lvl7pPr>
              <a:buClr>
                <a:schemeClr val="accent3"/>
              </a:buClr>
              <a:defRPr/>
            </a:lvl7pPr>
            <a:lvl8pPr>
              <a:defRPr>
                <a:solidFill>
                  <a:schemeClr val="accent3"/>
                </a:solidFill>
              </a:defRPr>
            </a:lvl8pPr>
            <a:lvl9pPr>
              <a:defRPr>
                <a:solidFill>
                  <a:schemeClr val="accent3"/>
                </a:solidFill>
              </a:defRPr>
            </a:lvl9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6"/>
          </p:nvPr>
        </p:nvSpPr>
        <p:spPr bwMode="gray">
          <a:xfrm>
            <a:off x="5649913" y="1671649"/>
            <a:ext cx="1585913" cy="3132125"/>
          </a:xfrm>
          <a:prstGeom prst="rect">
            <a:avLst/>
          </a:prstGeom>
        </p:spPr>
        <p:txBody>
          <a:bodyPr tIns="0"/>
          <a:lstStyle>
            <a:lvl2pPr>
              <a:buClr>
                <a:schemeClr val="accent4"/>
              </a:buClr>
              <a:defRPr/>
            </a:lvl2pPr>
            <a:lvl3pPr>
              <a:buClr>
                <a:schemeClr val="accent4"/>
              </a:buClr>
              <a:defRPr/>
            </a:lvl3pPr>
            <a:lvl4pPr>
              <a:buClr>
                <a:schemeClr val="accent4"/>
              </a:buClr>
              <a:defRPr/>
            </a:lvl4pPr>
            <a:lvl5pPr>
              <a:buClr>
                <a:schemeClr val="accent4"/>
              </a:buClr>
              <a:defRPr/>
            </a:lvl5pPr>
            <a:lvl6pPr>
              <a:buClr>
                <a:schemeClr val="accent4"/>
              </a:buClr>
              <a:defRPr/>
            </a:lvl6pPr>
            <a:lvl7pPr>
              <a:buClr>
                <a:schemeClr val="accent4"/>
              </a:buClr>
              <a:defRPr/>
            </a:lvl7pPr>
            <a:lvl8pPr>
              <a:defRPr>
                <a:solidFill>
                  <a:schemeClr val="accent4"/>
                </a:solidFill>
              </a:defRPr>
            </a:lvl8pPr>
            <a:lvl9pPr>
              <a:defRPr>
                <a:solidFill>
                  <a:schemeClr val="accent4"/>
                </a:solidFill>
              </a:defRPr>
            </a:lvl9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358776" y="1239838"/>
            <a:ext cx="1584325" cy="287797"/>
          </a:xfrm>
          <a:prstGeom prst="rect">
            <a:avLst/>
          </a:prstGeom>
          <a:solidFill>
            <a:schemeClr val="accent1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2pPr>
            <a:lvl3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3pPr>
            <a:lvl4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4pPr>
            <a:lvl5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5pPr>
            <a:lvl6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6pPr>
            <a:lvl7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7pPr>
            <a:lvl8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8pPr>
            <a:lvl9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/>
              <a:t>Topic 1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2124076" y="1239838"/>
            <a:ext cx="1584325" cy="287797"/>
          </a:xfrm>
          <a:prstGeom prst="rect">
            <a:avLst/>
          </a:prstGeom>
          <a:solidFill>
            <a:schemeClr val="accent2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2pPr>
            <a:lvl3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3pPr>
            <a:lvl4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4pPr>
            <a:lvl5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5pPr>
            <a:lvl6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6pPr>
            <a:lvl7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7pPr>
            <a:lvl8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8pPr>
            <a:lvl9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/>
              <a:t>Topic 2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3888573" y="1239838"/>
            <a:ext cx="1584325" cy="287797"/>
          </a:xfrm>
          <a:prstGeom prst="rect">
            <a:avLst/>
          </a:prstGeom>
          <a:solidFill>
            <a:schemeClr val="accent3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2pPr>
            <a:lvl3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3pPr>
            <a:lvl4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4pPr>
            <a:lvl5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5pPr>
            <a:lvl6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6pPr>
            <a:lvl7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7pPr>
            <a:lvl8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8pPr>
            <a:lvl9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/>
              <a:t>Topic 3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5644193" y="1239838"/>
            <a:ext cx="1584325" cy="287797"/>
          </a:xfrm>
          <a:prstGeom prst="rect">
            <a:avLst/>
          </a:prstGeom>
          <a:solidFill>
            <a:schemeClr val="accent4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2pPr>
            <a:lvl3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3pPr>
            <a:lvl4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4pPr>
            <a:lvl5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5pPr>
            <a:lvl6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6pPr>
            <a:lvl7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7pPr>
            <a:lvl8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8pPr>
            <a:lvl9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/>
              <a:t>Topic 4</a:t>
            </a:r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684359825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Picture 25%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2124075" y="1239837"/>
            <a:ext cx="5111751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8" y="1239838"/>
            <a:ext cx="1763712" cy="3563937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1751671967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Picture 50%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3887790" y="1239837"/>
            <a:ext cx="3348037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9" y="1239838"/>
            <a:ext cx="3529012" cy="3563937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1823356174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Picture 75%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5651502" y="1239837"/>
            <a:ext cx="1584325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7" y="1239838"/>
            <a:ext cx="5292725" cy="3563937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1119816392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icture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6" y="1239838"/>
            <a:ext cx="7056441" cy="3563937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1025316029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9A5AB30-E2C7-E7CF-C1E7-8CCE9089AB71}"/>
              </a:ext>
            </a:extLst>
          </p:cNvPr>
          <p:cNvSpPr/>
          <p:nvPr userDrawn="1"/>
        </p:nvSpPr>
        <p:spPr bwMode="gray">
          <a:xfrm>
            <a:off x="107505" y="1"/>
            <a:ext cx="7380820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6" y="339502"/>
            <a:ext cx="7056441" cy="4464273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910157539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 userDrawn="1"/>
        </p:nvSpPr>
        <p:spPr bwMode="gray">
          <a:xfrm>
            <a:off x="179389" y="2932113"/>
            <a:ext cx="8601075" cy="20526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4" y="1"/>
            <a:ext cx="7309295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2932113"/>
            <a:ext cx="8421685" cy="1871663"/>
          </a:xfrm>
          <a:solidFill>
            <a:srgbClr val="DD640C"/>
          </a:solidFill>
        </p:spPr>
        <p:txBody>
          <a:bodyPr lIns="108000" tIns="252000" rIns="108000" bIns="252000" anchor="ctr" anchorCtr="0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Presentation title</a:t>
            </a:r>
            <a:br>
              <a:rPr lang="en-US" noProof="0" dirty="0"/>
            </a:br>
            <a:r>
              <a:rPr lang="en-US" noProof="0" dirty="0"/>
              <a:t>up to maximum 2 lines</a:t>
            </a:r>
          </a:p>
        </p:txBody>
      </p:sp>
      <p:sp>
        <p:nvSpPr>
          <p:cNvPr id="11" name="Rectangle 10"/>
          <p:cNvSpPr/>
          <p:nvPr userDrawn="1"/>
        </p:nvSpPr>
        <p:spPr bwMode="gray">
          <a:xfrm>
            <a:off x="358776" y="2751932"/>
            <a:ext cx="8605836" cy="18018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2" name="Rectangle 11"/>
          <p:cNvSpPr/>
          <p:nvPr userDrawn="1"/>
        </p:nvSpPr>
        <p:spPr bwMode="gray">
          <a:xfrm>
            <a:off x="8780464" y="2934376"/>
            <a:ext cx="184149" cy="1869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411182617"/>
      </p:ext>
    </p:extLst>
  </p:cSld>
  <p:clrMapOvr>
    <a:masterClrMapping/>
  </p:clrMapOvr>
  <p:transition spd="slow">
    <p:wipe dir="d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without speak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79B42E9-6004-B682-9BB2-B6781818F1BD}"/>
              </a:ext>
            </a:extLst>
          </p:cNvPr>
          <p:cNvSpPr/>
          <p:nvPr userDrawn="1"/>
        </p:nvSpPr>
        <p:spPr bwMode="gray">
          <a:xfrm>
            <a:off x="1489336" y="3661334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5" y="1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179389" y="3604262"/>
            <a:ext cx="8601075" cy="138048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58775" y="1058863"/>
            <a:ext cx="8605838" cy="374015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15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389" y="3604260"/>
            <a:ext cx="8601073" cy="1380489"/>
          </a:xfrm>
          <a:prstGeom prst="rect">
            <a:avLst/>
          </a:prstGeom>
          <a:solidFill>
            <a:schemeClr val="accent1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0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noProof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3604261"/>
            <a:ext cx="8421689" cy="1199516"/>
          </a:xfrm>
          <a:noFill/>
        </p:spPr>
        <p:txBody>
          <a:bodyPr lIns="108000"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Presentation title</a:t>
            </a:r>
            <a:br>
              <a:rPr lang="en-US" noProof="0" dirty="0"/>
            </a:br>
            <a:r>
              <a:rPr lang="en-US" noProof="0" dirty="0"/>
              <a:t>up to maximum</a:t>
            </a:r>
            <a:br>
              <a:rPr lang="en-US" noProof="0" dirty="0"/>
            </a:br>
            <a:r>
              <a:rPr lang="en-US" noProof="0" dirty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2314300643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AAC0A0F-D572-A6E0-387E-345D272423FA}"/>
              </a:ext>
            </a:extLst>
          </p:cNvPr>
          <p:cNvSpPr/>
          <p:nvPr userDrawn="1"/>
        </p:nvSpPr>
        <p:spPr bwMode="gray">
          <a:xfrm>
            <a:off x="1489336" y="3661334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5" y="1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179388" y="2932113"/>
            <a:ext cx="8601075" cy="205263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58775" y="1058862"/>
            <a:ext cx="8605838" cy="3744913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 dirty="0"/>
              <a:t>Insert picture by </a:t>
            </a:r>
            <a:br>
              <a:rPr lang="en-US" noProof="0" dirty="0"/>
            </a:br>
            <a:r>
              <a:rPr lang="en-US" noProof="0" dirty="0"/>
              <a:t>clicking the icon</a:t>
            </a:r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</p:txBody>
      </p:sp>
      <p:sp>
        <p:nvSpPr>
          <p:cNvPr id="16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389" y="2926794"/>
            <a:ext cx="8601073" cy="2057956"/>
          </a:xfrm>
          <a:prstGeom prst="rect">
            <a:avLst/>
          </a:prstGeom>
          <a:solidFill>
            <a:schemeClr val="accent2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0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2932114"/>
            <a:ext cx="8421689" cy="1026317"/>
          </a:xfrm>
          <a:noFill/>
        </p:spPr>
        <p:txBody>
          <a:bodyPr lIns="108000"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br>
              <a:rPr lang="en-US" dirty="0"/>
            </a:br>
            <a:r>
              <a:rPr lang="en-US" dirty="0"/>
              <a:t>up to maximum 2 lines</a:t>
            </a:r>
          </a:p>
        </p:txBody>
      </p:sp>
      <p:sp>
        <p:nvSpPr>
          <p:cNvPr id="1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58775" y="3958431"/>
            <a:ext cx="8421687" cy="840025"/>
          </a:xfrm>
          <a:prstGeom prst="rect">
            <a:avLst/>
          </a:prstGeom>
        </p:spPr>
        <p:txBody>
          <a:bodyPr rIns="108000"/>
          <a:lstStyle>
            <a:lvl1pPr marL="0" indent="0" algn="r">
              <a:buNone/>
              <a:defRPr sz="14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Speaker</a:t>
            </a:r>
            <a:br>
              <a:rPr lang="en-US" dirty="0"/>
            </a:br>
            <a:r>
              <a:rPr lang="en-US" dirty="0"/>
              <a:t>Job Description</a:t>
            </a:r>
            <a:br>
              <a:rPr lang="en-US" dirty="0"/>
            </a:br>
            <a:r>
              <a:rPr lang="en-US" dirty="0"/>
              <a:t>Institute</a:t>
            </a:r>
          </a:p>
        </p:txBody>
      </p:sp>
    </p:spTree>
    <p:extLst>
      <p:ext uri="{BB962C8B-B14F-4D97-AF65-F5344CB8AC3E}">
        <p14:creationId xmlns:p14="http://schemas.microsoft.com/office/powerpoint/2010/main" val="292368745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range (without speak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6FFFF40-1830-662B-0DF7-6359FB3CF885}"/>
              </a:ext>
            </a:extLst>
          </p:cNvPr>
          <p:cNvSpPr/>
          <p:nvPr userDrawn="1"/>
        </p:nvSpPr>
        <p:spPr bwMode="gray">
          <a:xfrm>
            <a:off x="1489336" y="3661334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5" y="1"/>
            <a:ext cx="7380820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179388" y="3604262"/>
            <a:ext cx="8601075" cy="13804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58775" y="1058863"/>
            <a:ext cx="8605838" cy="3744914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15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389" y="3604260"/>
            <a:ext cx="8601073" cy="1380489"/>
          </a:xfrm>
          <a:prstGeom prst="rect">
            <a:avLst/>
          </a:prstGeom>
          <a:solidFill>
            <a:schemeClr val="accent2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0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noProof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3604261"/>
            <a:ext cx="8421689" cy="1199516"/>
          </a:xfrm>
          <a:noFill/>
        </p:spPr>
        <p:txBody>
          <a:bodyPr lIns="108000"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Presentation title</a:t>
            </a:r>
            <a:br>
              <a:rPr lang="en-US" noProof="0" dirty="0"/>
            </a:br>
            <a:r>
              <a:rPr lang="en-US" noProof="0" dirty="0"/>
              <a:t>up to maximum</a:t>
            </a:r>
            <a:br>
              <a:rPr lang="en-US" noProof="0" dirty="0"/>
            </a:br>
            <a:r>
              <a:rPr lang="en-US" noProof="0" dirty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1750457300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 bwMode="gray">
          <a:xfrm>
            <a:off x="358775" y="1239838"/>
            <a:ext cx="6877050" cy="3563938"/>
          </a:xfrm>
          <a:prstGeom prst="rect">
            <a:avLst/>
          </a:prstGeom>
          <a:noFill/>
        </p:spPr>
        <p:txBody>
          <a:bodyPr lIns="0" tIns="72000" rIns="0" bIns="0"/>
          <a:lstStyle>
            <a:lvl1pPr marL="358775" indent="-358775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>
                <a:solidFill>
                  <a:schemeClr val="tx1"/>
                </a:solidFill>
              </a:defRPr>
            </a:lvl1pPr>
            <a:lvl2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2pPr>
            <a:lvl3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3pPr>
            <a:lvl4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4pPr>
            <a:lvl5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5pPr>
            <a:lvl6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6pPr>
            <a:lvl7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7pPr>
            <a:lvl8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 cap="none" baseline="0">
                <a:solidFill>
                  <a:schemeClr val="tx1"/>
                </a:solidFill>
              </a:defRPr>
            </a:lvl8pPr>
            <a:lvl9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 cap="none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en-GB" noProof="0"/>
              <a:t>Click to edit Master text styles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/>
              <a:t>Overview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CFF3EC-409E-63A1-E030-5FEB5C32CFB4}"/>
              </a:ext>
            </a:extLst>
          </p:cNvPr>
          <p:cNvSpPr txBox="1"/>
          <p:nvPr userDrawn="1"/>
        </p:nvSpPr>
        <p:spPr bwMode="gray">
          <a:xfrm>
            <a:off x="8130746" y="42672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182563" indent="-182563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■"/>
            </a:pPr>
            <a:endParaRPr lang="en-US" sz="1200" dirty="0" err="1"/>
          </a:p>
        </p:txBody>
      </p:sp>
    </p:spTree>
    <p:extLst>
      <p:ext uri="{BB962C8B-B14F-4D97-AF65-F5344CB8AC3E}">
        <p14:creationId xmlns:p14="http://schemas.microsoft.com/office/powerpoint/2010/main" val="3296948856"/>
      </p:ext>
    </p:extLst>
  </p:cSld>
  <p:clrMapOvr>
    <a:masterClrMapping/>
  </p:clrMapOvr>
  <p:transition spd="slow">
    <p:wipe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7EA378-D654-6058-1100-7130BB18C70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58775" y="1239838"/>
            <a:ext cx="6877050" cy="35639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275408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Bullet Poi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358776" y="1239837"/>
            <a:ext cx="6877051" cy="3563938"/>
          </a:xfrm>
          <a:prstGeom prst="rect">
            <a:avLst/>
          </a:prstGeom>
        </p:spPr>
        <p:txBody>
          <a:bodyPr/>
          <a:lstStyle>
            <a:lvl1pPr marL="268288" indent="-268288"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baseline="0"/>
            </a:lvl1pPr>
            <a:lvl2pPr marL="536575" indent="-268288">
              <a:buSzPct val="80000"/>
              <a:buFont typeface="Arial" panose="020B0604020202020204" pitchFamily="34" charset="0"/>
              <a:buChar char="□"/>
              <a:defRPr/>
            </a:lvl2pPr>
            <a:lvl3pPr marL="806450" indent="-269875">
              <a:buFont typeface="Arial" panose="020B0604020202020204" pitchFamily="34" charset="0"/>
              <a:buChar char="–"/>
              <a:defRPr/>
            </a:lvl3pPr>
            <a:lvl4pPr marL="270000" indent="-270000">
              <a:buFont typeface="+mj-lt"/>
              <a:buAutoNum type="arabicPeriod"/>
              <a:defRPr/>
            </a:lvl4pPr>
            <a:lvl5pPr marL="540000" indent="-270000">
              <a:buFont typeface="+mj-lt"/>
              <a:buAutoNum type="alphaLcParenR"/>
              <a:defRPr/>
            </a:lvl5pPr>
            <a:lvl6pPr marL="0" indent="0">
              <a:spcBef>
                <a:spcPts val="400"/>
              </a:spcBef>
              <a:spcAft>
                <a:spcPts val="400"/>
              </a:spcAft>
              <a:buNone/>
              <a:defRPr sz="1600" cap="all" baseline="0">
                <a:solidFill>
                  <a:schemeClr val="accent1"/>
                </a:solidFill>
              </a:defRPr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3481075343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(Tex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  <p:sp>
        <p:nvSpPr>
          <p:cNvPr id="2" name="Text Placeholder 10">
            <a:extLst>
              <a:ext uri="{FF2B5EF4-FFF2-40B4-BE49-F238E27FC236}">
                <a16:creationId xmlns:a16="http://schemas.microsoft.com/office/drawing/2014/main" id="{C2384B77-A60D-2E26-15E3-207400B24A9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 bwMode="gray">
          <a:xfrm>
            <a:off x="358777" y="1239837"/>
            <a:ext cx="3349624" cy="3563938"/>
          </a:xfrm>
          <a:prstGeom prst="rect">
            <a:avLst/>
          </a:prstGeom>
        </p:spPr>
        <p:txBody>
          <a:bodyPr/>
          <a:lstStyle>
            <a:lvl1pPr marL="268288" indent="-268288"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baseline="0"/>
            </a:lvl1pPr>
            <a:lvl2pPr marL="536575" indent="-268288">
              <a:buSzPct val="80000"/>
              <a:buFont typeface="Arial" panose="020B0604020202020204" pitchFamily="34" charset="0"/>
              <a:buChar char="□"/>
              <a:defRPr/>
            </a:lvl2pPr>
            <a:lvl3pPr marL="806450" indent="-269875">
              <a:buFont typeface="Arial" panose="020B0604020202020204" pitchFamily="34" charset="0"/>
              <a:buChar char="–"/>
              <a:defRPr/>
            </a:lvl3pPr>
            <a:lvl4pPr marL="270000" indent="-270000">
              <a:buFont typeface="+mj-lt"/>
              <a:buAutoNum type="arabicPeriod"/>
              <a:defRPr/>
            </a:lvl4pPr>
            <a:lvl5pPr marL="540000" indent="-270000">
              <a:buFont typeface="+mj-lt"/>
              <a:buAutoNum type="alphaLcParenR"/>
              <a:defRPr/>
            </a:lvl5pPr>
            <a:lvl6pPr marL="0" indent="0">
              <a:spcBef>
                <a:spcPts val="400"/>
              </a:spcBef>
              <a:spcAft>
                <a:spcPts val="400"/>
              </a:spcAft>
              <a:buNone/>
              <a:defRPr sz="1600" cap="all" baseline="0">
                <a:solidFill>
                  <a:schemeClr val="accent1"/>
                </a:solidFill>
              </a:defRPr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 dirty="0"/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078C676C-DB7C-A16F-DE7B-260DE2FD49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 bwMode="gray">
          <a:xfrm>
            <a:off x="3886202" y="1232126"/>
            <a:ext cx="3349624" cy="3563938"/>
          </a:xfrm>
          <a:prstGeom prst="rect">
            <a:avLst/>
          </a:prstGeom>
        </p:spPr>
        <p:txBody>
          <a:bodyPr/>
          <a:lstStyle>
            <a:lvl1pPr marL="268288" indent="-268288"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baseline="0"/>
            </a:lvl1pPr>
            <a:lvl2pPr marL="536575" indent="-268288">
              <a:buSzPct val="80000"/>
              <a:buFont typeface="Arial" panose="020B0604020202020204" pitchFamily="34" charset="0"/>
              <a:buChar char="□"/>
              <a:defRPr/>
            </a:lvl2pPr>
            <a:lvl3pPr marL="806450" indent="-269875">
              <a:buFont typeface="Arial" panose="020B0604020202020204" pitchFamily="34" charset="0"/>
              <a:buChar char="–"/>
              <a:defRPr/>
            </a:lvl3pPr>
            <a:lvl4pPr marL="270000" indent="-270000">
              <a:buFont typeface="+mj-lt"/>
              <a:buAutoNum type="arabicPeriod"/>
              <a:defRPr/>
            </a:lvl4pPr>
            <a:lvl5pPr marL="540000" indent="-270000">
              <a:buFont typeface="+mj-lt"/>
              <a:buAutoNum type="alphaLcParenR"/>
              <a:defRPr/>
            </a:lvl5pPr>
            <a:lvl6pPr marL="0" indent="0">
              <a:spcBef>
                <a:spcPts val="400"/>
              </a:spcBef>
              <a:spcAft>
                <a:spcPts val="400"/>
              </a:spcAft>
              <a:buNone/>
              <a:defRPr sz="1600" cap="all" baseline="0">
                <a:solidFill>
                  <a:schemeClr val="accent1"/>
                </a:solidFill>
              </a:defRPr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66185237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s (Tex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358776" y="1239837"/>
            <a:ext cx="1584325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4"/>
          </p:nvPr>
        </p:nvSpPr>
        <p:spPr bwMode="gray">
          <a:xfrm>
            <a:off x="2124076" y="1239837"/>
            <a:ext cx="1585913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5"/>
          </p:nvPr>
        </p:nvSpPr>
        <p:spPr bwMode="gray">
          <a:xfrm>
            <a:off x="3886985" y="1239837"/>
            <a:ext cx="1585913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6"/>
          </p:nvPr>
        </p:nvSpPr>
        <p:spPr bwMode="gray">
          <a:xfrm>
            <a:off x="5649913" y="1239837"/>
            <a:ext cx="1585913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405366817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050"/>
          <p:cNvSpPr/>
          <p:nvPr/>
        </p:nvSpPr>
        <p:spPr bwMode="gray">
          <a:xfrm>
            <a:off x="177170" y="1"/>
            <a:ext cx="7238834" cy="10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358776" y="108001"/>
            <a:ext cx="6877051" cy="927588"/>
          </a:xfrm>
          <a:prstGeom prst="rect">
            <a:avLst/>
          </a:prstGeom>
        </p:spPr>
        <p:txBody>
          <a:bodyPr vert="horz" lIns="0" tIns="0" rIns="0" bIns="180000" rtlCol="0" anchor="b" anchorCtr="0">
            <a:noAutofit/>
          </a:bodyPr>
          <a:lstStyle/>
          <a:p>
            <a:r>
              <a:rPr lang="de-DE" noProof="0" dirty="0"/>
              <a:t>Write </a:t>
            </a:r>
            <a:r>
              <a:rPr lang="de-DE" noProof="0" dirty="0" err="1"/>
              <a:t>your</a:t>
            </a:r>
            <a:r>
              <a:rPr lang="de-DE" noProof="0" dirty="0"/>
              <a:t> title</a:t>
            </a:r>
            <a:br>
              <a:rPr lang="de-DE" noProof="0" dirty="0"/>
            </a:br>
            <a:r>
              <a:rPr lang="de-DE" noProof="0" dirty="0"/>
              <a:t>- maximum 2 </a:t>
            </a:r>
            <a:r>
              <a:rPr lang="de-DE" noProof="0" dirty="0" err="1"/>
              <a:t>lines</a:t>
            </a:r>
            <a:endParaRPr lang="de-DE" noProof="0" dirty="0"/>
          </a:p>
        </p:txBody>
      </p:sp>
      <p:grpSp>
        <p:nvGrpSpPr>
          <p:cNvPr id="23" name="Group 22"/>
          <p:cNvGrpSpPr/>
          <p:nvPr/>
        </p:nvGrpSpPr>
        <p:grpSpPr bwMode="gray">
          <a:xfrm>
            <a:off x="-101695" y="1055849"/>
            <a:ext cx="99454" cy="3924294"/>
            <a:chOff x="-101696" y="1055849"/>
            <a:chExt cx="99454" cy="3924294"/>
          </a:xfrm>
        </p:grpSpPr>
        <p:cxnSp>
          <p:nvCxnSpPr>
            <p:cNvPr id="22" name="Straight Connector 21"/>
            <p:cNvCxnSpPr/>
            <p:nvPr userDrawn="1"/>
          </p:nvCxnSpPr>
          <p:spPr bwMode="gray">
            <a:xfrm>
              <a:off x="-101696" y="105584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 bwMode="gray">
            <a:xfrm>
              <a:off x="-101696" y="1236027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 bwMode="gray">
            <a:xfrm>
              <a:off x="-101696" y="29283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 bwMode="gray">
            <a:xfrm>
              <a:off x="-101696" y="310848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 bwMode="gray">
          <a:xfrm>
            <a:off x="9156605" y="1055849"/>
            <a:ext cx="99454" cy="3924294"/>
            <a:chOff x="-101696" y="1055849"/>
            <a:chExt cx="99454" cy="3924294"/>
          </a:xfrm>
        </p:grpSpPr>
        <p:cxnSp>
          <p:nvCxnSpPr>
            <p:cNvPr id="31" name="Straight Connector 30"/>
            <p:cNvCxnSpPr/>
            <p:nvPr userDrawn="1"/>
          </p:nvCxnSpPr>
          <p:spPr bwMode="gray">
            <a:xfrm>
              <a:off x="-101696" y="105584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 bwMode="gray">
            <a:xfrm>
              <a:off x="-101696" y="1236027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 bwMode="gray">
            <a:xfrm>
              <a:off x="-101696" y="29283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 bwMode="gray">
            <a:xfrm>
              <a:off x="-101696" y="310848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/>
          <p:cNvGrpSpPr/>
          <p:nvPr/>
        </p:nvGrpSpPr>
        <p:grpSpPr bwMode="gray">
          <a:xfrm rot="5400000">
            <a:off x="4520765" y="-4456716"/>
            <a:ext cx="99454" cy="8786645"/>
            <a:chOff x="-101696" y="-3806503"/>
            <a:chExt cx="99454" cy="8786646"/>
          </a:xfrm>
        </p:grpSpPr>
        <p:cxnSp>
          <p:nvCxnSpPr>
            <p:cNvPr id="38" name="Straight Connector 37"/>
            <p:cNvCxnSpPr/>
            <p:nvPr userDrawn="1"/>
          </p:nvCxnSpPr>
          <p:spPr bwMode="gray">
            <a:xfrm>
              <a:off x="-101696" y="127143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 bwMode="gray">
            <a:xfrm>
              <a:off x="-101696" y="145160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 bwMode="gray">
            <a:xfrm>
              <a:off x="-101696" y="3033236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 bwMode="gray">
            <a:xfrm>
              <a:off x="-101696" y="3213414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 bwMode="gray">
            <a:xfrm>
              <a:off x="-101696" y="-494980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 userDrawn="1"/>
          </p:nvCxnSpPr>
          <p:spPr bwMode="gray">
            <a:xfrm>
              <a:off x="-101696" y="-3148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 userDrawn="1"/>
          </p:nvCxnSpPr>
          <p:spPr bwMode="gray">
            <a:xfrm>
              <a:off x="-101696" y="-225869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 userDrawn="1"/>
          </p:nvCxnSpPr>
          <p:spPr bwMode="gray">
            <a:xfrm>
              <a:off x="-101696" y="-207851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 userDrawn="1"/>
          </p:nvCxnSpPr>
          <p:spPr bwMode="gray">
            <a:xfrm>
              <a:off x="-101696" y="-38065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/>
          <p:cNvGrpSpPr/>
          <p:nvPr/>
        </p:nvGrpSpPr>
        <p:grpSpPr bwMode="gray">
          <a:xfrm rot="5400000">
            <a:off x="4520765" y="826438"/>
            <a:ext cx="99454" cy="8786645"/>
            <a:chOff x="-101696" y="-3806503"/>
            <a:chExt cx="99454" cy="8786646"/>
          </a:xfrm>
        </p:grpSpPr>
        <p:cxnSp>
          <p:nvCxnSpPr>
            <p:cNvPr id="50" name="Straight Connector 49"/>
            <p:cNvCxnSpPr/>
            <p:nvPr userDrawn="1"/>
          </p:nvCxnSpPr>
          <p:spPr bwMode="gray">
            <a:xfrm>
              <a:off x="-101696" y="127143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 userDrawn="1"/>
          </p:nvCxnSpPr>
          <p:spPr bwMode="gray">
            <a:xfrm>
              <a:off x="-101696" y="145160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 userDrawn="1"/>
          </p:nvCxnSpPr>
          <p:spPr bwMode="gray">
            <a:xfrm>
              <a:off x="-101696" y="3033236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 userDrawn="1"/>
          </p:nvCxnSpPr>
          <p:spPr bwMode="gray">
            <a:xfrm>
              <a:off x="-101696" y="3213414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 userDrawn="1"/>
          </p:nvCxnSpPr>
          <p:spPr bwMode="gray">
            <a:xfrm>
              <a:off x="-101696" y="-494980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 userDrawn="1"/>
          </p:nvCxnSpPr>
          <p:spPr bwMode="gray">
            <a:xfrm>
              <a:off x="-101696" y="-3148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 userDrawn="1"/>
          </p:nvCxnSpPr>
          <p:spPr bwMode="gray">
            <a:xfrm>
              <a:off x="-101696" y="-225869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 userDrawn="1"/>
          </p:nvCxnSpPr>
          <p:spPr bwMode="gray">
            <a:xfrm>
              <a:off x="-101696" y="-207851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 userDrawn="1"/>
          </p:nvCxnSpPr>
          <p:spPr bwMode="gray">
            <a:xfrm>
              <a:off x="-101696" y="-38065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49" name="Rectangle 2048"/>
          <p:cNvSpPr/>
          <p:nvPr/>
        </p:nvSpPr>
        <p:spPr bwMode="gray">
          <a:xfrm>
            <a:off x="7308304" y="2391730"/>
            <a:ext cx="1440160" cy="165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66" name="Rectangle 65"/>
          <p:cNvSpPr/>
          <p:nvPr/>
        </p:nvSpPr>
        <p:spPr bwMode="gray">
          <a:xfrm>
            <a:off x="177170" y="1031579"/>
            <a:ext cx="7238834" cy="25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64" name="Rectangle 2048"/>
          <p:cNvSpPr/>
          <p:nvPr/>
        </p:nvSpPr>
        <p:spPr bwMode="gray">
          <a:xfrm>
            <a:off x="7596336" y="866274"/>
            <a:ext cx="1440160" cy="165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70937C7D-7970-2DD0-9416-2BD2CE9F7DD8}"/>
              </a:ext>
            </a:extLst>
          </p:cNvPr>
          <p:cNvSpPr txBox="1">
            <a:spLocks/>
          </p:cNvSpPr>
          <p:nvPr userDrawn="1"/>
        </p:nvSpPr>
        <p:spPr>
          <a:xfrm>
            <a:off x="7416675" y="3562452"/>
            <a:ext cx="1547813" cy="521465"/>
          </a:xfrm>
          <a:prstGeom prst="rect">
            <a:avLst/>
          </a:prstGeom>
        </p:spPr>
        <p:txBody>
          <a:bodyPr lIns="0" tIns="0" anchor="b" anchorCtr="0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0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8288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6575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□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6450" indent="-269875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lphaLcParenR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None/>
              <a:defRPr sz="160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900" noProof="0" dirty="0"/>
              <a:t>Programmiertechnik II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E6D6BE21-07EB-2A7A-3514-3C5C9A0F9F57}"/>
              </a:ext>
            </a:extLst>
          </p:cNvPr>
          <p:cNvSpPr txBox="1">
            <a:spLocks/>
          </p:cNvSpPr>
          <p:nvPr userDrawn="1"/>
        </p:nvSpPr>
        <p:spPr>
          <a:xfrm>
            <a:off x="7416488" y="4155928"/>
            <a:ext cx="1548000" cy="476395"/>
          </a:xfrm>
          <a:prstGeom prst="rect">
            <a:avLst/>
          </a:prstGeom>
        </p:spPr>
        <p:txBody>
          <a:bodyPr lIns="108000" tIns="0" anchor="t" anchorCtr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b="0" i="1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268288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6575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□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6450" indent="-269875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lphaLcParenR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None/>
              <a:defRPr sz="160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800" noProof="0" dirty="0"/>
              <a:t>Unit 7 -</a:t>
            </a:r>
            <a:r>
              <a:rPr lang="en-US" sz="800" noProof="0" dirty="0"/>
              <a:t> Hashing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31263011-02B0-D99B-96F0-5F8F5F6662F7}"/>
              </a:ext>
            </a:extLst>
          </p:cNvPr>
          <p:cNvSpPr txBox="1">
            <a:spLocks/>
          </p:cNvSpPr>
          <p:nvPr userDrawn="1"/>
        </p:nvSpPr>
        <p:spPr>
          <a:xfrm>
            <a:off x="7416488" y="4623195"/>
            <a:ext cx="1548000" cy="179496"/>
          </a:xfrm>
          <a:prstGeom prst="rect">
            <a:avLst/>
          </a:prstGeom>
        </p:spPr>
        <p:txBody>
          <a:bodyPr lIns="108000" tIns="0" anchor="b" anchorCtr="0"/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050" b="1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8288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6575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□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6450" indent="-269875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lphaLcParenR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None/>
              <a:defRPr sz="160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AE68F2E-2A8C-D34D-8DDE-B2849ECC962F}" type="slidenum">
              <a:rPr lang="de-DE" sz="700" noProof="0" smtClean="0"/>
              <a:pPr/>
              <a:t>‹#›</a:t>
            </a:fld>
            <a:r>
              <a:rPr lang="de-DE" sz="700" noProof="0"/>
              <a:t>/31</a:t>
            </a:r>
            <a:endParaRPr lang="de-DE" sz="700" noProof="0" dirty="0"/>
          </a:p>
        </p:txBody>
      </p:sp>
      <p:pic>
        <p:nvPicPr>
          <p:cNvPr id="6" name="Grafik 28">
            <a:extLst>
              <a:ext uri="{FF2B5EF4-FFF2-40B4-BE49-F238E27FC236}">
                <a16:creationId xmlns:a16="http://schemas.microsoft.com/office/drawing/2014/main" id="{0030E6E4-E302-1D7B-703C-E754385BD918}"/>
              </a:ext>
            </a:extLst>
          </p:cNvPr>
          <p:cNvPicPr>
            <a:picLocks noChangeAspect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9665" y="239817"/>
            <a:ext cx="1308999" cy="741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693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8" r:id="rId2"/>
    <p:sldLayoutId id="2147483651" r:id="rId3"/>
    <p:sldLayoutId id="2147483659" r:id="rId4"/>
    <p:sldLayoutId id="2147483662" r:id="rId5"/>
    <p:sldLayoutId id="2147483650" r:id="rId6"/>
    <p:sldLayoutId id="2147483664" r:id="rId7"/>
    <p:sldLayoutId id="2147483652" r:id="rId8"/>
    <p:sldLayoutId id="2147483653" r:id="rId9"/>
    <p:sldLayoutId id="2147483660" r:id="rId10"/>
    <p:sldLayoutId id="2147483654" r:id="rId11"/>
    <p:sldLayoutId id="2147483655" r:id="rId12"/>
    <p:sldLayoutId id="2147483656" r:id="rId13"/>
    <p:sldLayoutId id="2147483657" r:id="rId14"/>
    <p:sldLayoutId id="2147483665" r:id="rId15"/>
    <p:sldLayoutId id="2147483663" r:id="rId16"/>
  </p:sldLayoutIdLst>
  <p:transition>
    <p:fade/>
  </p:transition>
  <p:hf hdr="0"/>
  <p:txStyles>
    <p:titleStyle>
      <a:lvl1pPr algn="l" defTabSz="914400" rtl="0" eaLnBrk="1" latinLnBrk="0" hangingPunct="1">
        <a:spcBef>
          <a:spcPct val="0"/>
        </a:spcBef>
        <a:buNone/>
        <a:defRPr sz="2000" kern="1200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268288" indent="-268288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80000"/>
        <a:buFont typeface="Arial" panose="020B0604020202020204" pitchFamily="34" charset="0"/>
        <a:buChar char="■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536575" indent="-268288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80000"/>
        <a:buFont typeface="Arial" panose="020B0604020202020204" pitchFamily="34" charset="0"/>
        <a:buChar char="□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806450" indent="-269875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100000"/>
        <a:buFont typeface="Arial" panose="020B0604020202020204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70000" indent="-27000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100000"/>
        <a:buFont typeface="+mj-lt"/>
        <a:buAutoNum type="arabicPeriod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540000" indent="-27000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100000"/>
        <a:buFont typeface="+mj-lt"/>
        <a:buAutoNum type="alphaLcParenR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100000"/>
        </a:lnSpc>
        <a:spcBef>
          <a:spcPts val="400"/>
        </a:spcBef>
        <a:spcAft>
          <a:spcPts val="400"/>
        </a:spcAft>
        <a:buClr>
          <a:schemeClr val="accent1"/>
        </a:buClr>
        <a:buSzPct val="90000"/>
        <a:buFont typeface="Arial" panose="020B0604020202020204" pitchFamily="34" charset="0"/>
        <a:buNone/>
        <a:defRPr sz="1600" kern="1200" cap="all" baseline="0">
          <a:solidFill>
            <a:schemeClr val="accent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100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600" b="0" kern="1200" cap="all" baseline="0">
          <a:solidFill>
            <a:schemeClr val="accent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100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600" b="0" kern="1200" cap="all" baseline="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28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7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11" Type="http://schemas.openxmlformats.org/officeDocument/2006/relationships/image" Target="../media/image26.png"/><Relationship Id="rId5" Type="http://schemas.openxmlformats.org/officeDocument/2006/relationships/image" Target="../media/image22.png"/><Relationship Id="rId15" Type="http://schemas.openxmlformats.org/officeDocument/2006/relationships/image" Target="../media/image30.png"/><Relationship Id="rId10" Type="http://schemas.openxmlformats.org/officeDocument/2006/relationships/image" Target="../media/image18.png"/><Relationship Id="rId4" Type="http://schemas.openxmlformats.org/officeDocument/2006/relationships/image" Target="../media/image21.png"/><Relationship Id="rId9" Type="http://schemas.openxmlformats.org/officeDocument/2006/relationships/image" Target="../media/image17.png"/><Relationship Id="rId1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sv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33.svg"/><Relationship Id="rId9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11" Type="http://schemas.openxmlformats.org/officeDocument/2006/relationships/image" Target="../media/image50.svg"/><Relationship Id="rId5" Type="http://schemas.openxmlformats.org/officeDocument/2006/relationships/image" Target="../media/image44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sv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svg"/><Relationship Id="rId5" Type="http://schemas.openxmlformats.org/officeDocument/2006/relationships/image" Target="../media/image54.png"/><Relationship Id="rId10" Type="http://schemas.openxmlformats.org/officeDocument/2006/relationships/image" Target="../media/image59.png"/><Relationship Id="rId4" Type="http://schemas.openxmlformats.org/officeDocument/2006/relationships/image" Target="../media/image53.svg"/><Relationship Id="rId9" Type="http://schemas.openxmlformats.org/officeDocument/2006/relationships/image" Target="../media/image5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tmp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1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77.png"/><Relationship Id="rId18" Type="http://schemas.openxmlformats.org/officeDocument/2006/relationships/image" Target="../media/image82.png"/><Relationship Id="rId3" Type="http://schemas.openxmlformats.org/officeDocument/2006/relationships/image" Target="../media/image67.png"/><Relationship Id="rId21" Type="http://schemas.openxmlformats.org/officeDocument/2006/relationships/image" Target="../media/image85.png"/><Relationship Id="rId7" Type="http://schemas.openxmlformats.org/officeDocument/2006/relationships/image" Target="../media/image71.png"/><Relationship Id="rId12" Type="http://schemas.openxmlformats.org/officeDocument/2006/relationships/image" Target="../media/image76.png"/><Relationship Id="rId17" Type="http://schemas.openxmlformats.org/officeDocument/2006/relationships/image" Target="../media/image81.png"/><Relationship Id="rId2" Type="http://schemas.openxmlformats.org/officeDocument/2006/relationships/image" Target="../media/image66.png"/><Relationship Id="rId16" Type="http://schemas.openxmlformats.org/officeDocument/2006/relationships/image" Target="../media/image80.png"/><Relationship Id="rId20" Type="http://schemas.openxmlformats.org/officeDocument/2006/relationships/image" Target="../media/image8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png"/><Relationship Id="rId11" Type="http://schemas.openxmlformats.org/officeDocument/2006/relationships/image" Target="../media/image75.png"/><Relationship Id="rId5" Type="http://schemas.openxmlformats.org/officeDocument/2006/relationships/image" Target="../media/image69.png"/><Relationship Id="rId15" Type="http://schemas.openxmlformats.org/officeDocument/2006/relationships/image" Target="../media/image79.png"/><Relationship Id="rId23" Type="http://schemas.openxmlformats.org/officeDocument/2006/relationships/hyperlink" Target="https://github.com/HPI-Artificial-Intelligence-Teaching/23-pt2/blob/main/unit7/hash_st.h" TargetMode="External"/><Relationship Id="rId10" Type="http://schemas.openxmlformats.org/officeDocument/2006/relationships/image" Target="../media/image74.png"/><Relationship Id="rId19" Type="http://schemas.openxmlformats.org/officeDocument/2006/relationships/image" Target="../media/image83.png"/><Relationship Id="rId4" Type="http://schemas.openxmlformats.org/officeDocument/2006/relationships/image" Target="../media/image68.png"/><Relationship Id="rId9" Type="http://schemas.openxmlformats.org/officeDocument/2006/relationships/image" Target="../media/image73.png"/><Relationship Id="rId14" Type="http://schemas.openxmlformats.org/officeDocument/2006/relationships/image" Target="../media/image78.png"/><Relationship Id="rId22" Type="http://schemas.openxmlformats.org/officeDocument/2006/relationships/image" Target="../media/image8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13" Type="http://schemas.openxmlformats.org/officeDocument/2006/relationships/image" Target="../media/image99.png"/><Relationship Id="rId18" Type="http://schemas.openxmlformats.org/officeDocument/2006/relationships/image" Target="../media/image104.png"/><Relationship Id="rId26" Type="http://schemas.openxmlformats.org/officeDocument/2006/relationships/image" Target="../media/image112.png"/><Relationship Id="rId3" Type="http://schemas.openxmlformats.org/officeDocument/2006/relationships/image" Target="../media/image89.png"/><Relationship Id="rId21" Type="http://schemas.openxmlformats.org/officeDocument/2006/relationships/image" Target="../media/image107.png"/><Relationship Id="rId7" Type="http://schemas.openxmlformats.org/officeDocument/2006/relationships/image" Target="../media/image93.png"/><Relationship Id="rId12" Type="http://schemas.openxmlformats.org/officeDocument/2006/relationships/image" Target="../media/image98.png"/><Relationship Id="rId17" Type="http://schemas.openxmlformats.org/officeDocument/2006/relationships/image" Target="../media/image103.png"/><Relationship Id="rId25" Type="http://schemas.openxmlformats.org/officeDocument/2006/relationships/image" Target="../media/image111.png"/><Relationship Id="rId2" Type="http://schemas.openxmlformats.org/officeDocument/2006/relationships/image" Target="../media/image88.png"/><Relationship Id="rId16" Type="http://schemas.openxmlformats.org/officeDocument/2006/relationships/image" Target="../media/image102.png"/><Relationship Id="rId20" Type="http://schemas.openxmlformats.org/officeDocument/2006/relationships/image" Target="../media/image106.png"/><Relationship Id="rId29" Type="http://schemas.openxmlformats.org/officeDocument/2006/relationships/image" Target="../media/image1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2.png"/><Relationship Id="rId11" Type="http://schemas.openxmlformats.org/officeDocument/2006/relationships/image" Target="../media/image97.png"/><Relationship Id="rId24" Type="http://schemas.openxmlformats.org/officeDocument/2006/relationships/image" Target="../media/image110.png"/><Relationship Id="rId32" Type="http://schemas.openxmlformats.org/officeDocument/2006/relationships/image" Target="../media/image118.png"/><Relationship Id="rId5" Type="http://schemas.openxmlformats.org/officeDocument/2006/relationships/image" Target="../media/image91.png"/><Relationship Id="rId15" Type="http://schemas.openxmlformats.org/officeDocument/2006/relationships/image" Target="../media/image101.png"/><Relationship Id="rId23" Type="http://schemas.openxmlformats.org/officeDocument/2006/relationships/image" Target="../media/image109.png"/><Relationship Id="rId28" Type="http://schemas.openxmlformats.org/officeDocument/2006/relationships/image" Target="../media/image114.png"/><Relationship Id="rId10" Type="http://schemas.openxmlformats.org/officeDocument/2006/relationships/image" Target="../media/image96.png"/><Relationship Id="rId19" Type="http://schemas.openxmlformats.org/officeDocument/2006/relationships/image" Target="../media/image105.png"/><Relationship Id="rId31" Type="http://schemas.openxmlformats.org/officeDocument/2006/relationships/image" Target="../media/image117.png"/><Relationship Id="rId4" Type="http://schemas.openxmlformats.org/officeDocument/2006/relationships/image" Target="../media/image90.png"/><Relationship Id="rId9" Type="http://schemas.openxmlformats.org/officeDocument/2006/relationships/image" Target="../media/image95.png"/><Relationship Id="rId14" Type="http://schemas.openxmlformats.org/officeDocument/2006/relationships/image" Target="../media/image100.png"/><Relationship Id="rId22" Type="http://schemas.openxmlformats.org/officeDocument/2006/relationships/image" Target="../media/image108.png"/><Relationship Id="rId27" Type="http://schemas.openxmlformats.org/officeDocument/2006/relationships/image" Target="../media/image113.png"/><Relationship Id="rId30" Type="http://schemas.openxmlformats.org/officeDocument/2006/relationships/image" Target="../media/image116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3" Type="http://schemas.openxmlformats.org/officeDocument/2006/relationships/image" Target="../media/image120.png"/><Relationship Id="rId7" Type="http://schemas.openxmlformats.org/officeDocument/2006/relationships/image" Target="../media/image124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3.svg"/><Relationship Id="rId5" Type="http://schemas.openxmlformats.org/officeDocument/2006/relationships/image" Target="../media/image122.png"/><Relationship Id="rId4" Type="http://schemas.openxmlformats.org/officeDocument/2006/relationships/image" Target="../media/image121.sv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tmp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m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theverge.com/2019/4/18/18485599/facebook-instagram-passwords-plain-text-millions-users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A picture containing light&#10;&#10;Description automatically generated">
            <a:extLst>
              <a:ext uri="{FF2B5EF4-FFF2-40B4-BE49-F238E27FC236}">
                <a16:creationId xmlns:a16="http://schemas.microsoft.com/office/drawing/2014/main" id="{D29351EF-6C46-C314-2EF0-2DDECEA967B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19" b="11319"/>
          <a:stretch>
            <a:fillRect/>
          </a:stretch>
        </p:blipFill>
        <p:spPr/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2499B4D-A6A4-7FB5-E40F-F91A99DDDBE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16B42D6-B7D1-151D-17E2-D12C352A32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Programmiertechnik II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7B102906-BAE2-00D0-F9F8-0F97B276052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Ralf Herbrich</a:t>
            </a:r>
          </a:p>
          <a:p>
            <a:pPr algn="l"/>
            <a:r>
              <a:rPr lang="en-US" dirty="0"/>
              <a:t>Hashing</a:t>
            </a:r>
          </a:p>
        </p:txBody>
      </p:sp>
    </p:spTree>
    <p:extLst>
      <p:ext uri="{BB962C8B-B14F-4D97-AF65-F5344CB8AC3E}">
        <p14:creationId xmlns:p14="http://schemas.microsoft.com/office/powerpoint/2010/main" val="1734704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7AE6B531-2522-8316-2421-38A558EFECF8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DE" dirty="0"/>
                  <a:t>Primes Modulares Hashing: Intuition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=6</m:t>
                    </m:r>
                  </m:oMath>
                </a14:m>
                <a:r>
                  <a:rPr lang="en-DE" dirty="0"/>
                  <a:t>)</a:t>
                </a:r>
              </a:p>
            </p:txBody>
          </p:sp>
        </mc:Choice>
        <mc:Fallback xmlns="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7AE6B531-2522-8316-2421-38A558EFEC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9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8" name="Rectangle 407">
                <a:extLst>
                  <a:ext uri="{FF2B5EF4-FFF2-40B4-BE49-F238E27FC236}">
                    <a16:creationId xmlns:a16="http://schemas.microsoft.com/office/drawing/2014/main" id="{E07E5B2B-67B5-75F5-1B09-D39B10FD1192}"/>
                  </a:ext>
                </a:extLst>
              </p:cNvPr>
              <p:cNvSpPr/>
              <p:nvPr/>
            </p:nvSpPr>
            <p:spPr bwMode="gray">
              <a:xfrm>
                <a:off x="182966" y="1497431"/>
                <a:ext cx="648072" cy="25202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DE" sz="1200" dirty="0" err="1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08" name="Rectangle 407">
                <a:extLst>
                  <a:ext uri="{FF2B5EF4-FFF2-40B4-BE49-F238E27FC236}">
                    <a16:creationId xmlns:a16="http://schemas.microsoft.com/office/drawing/2014/main" id="{E07E5B2B-67B5-75F5-1B09-D39B10FD11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82966" y="1497431"/>
                <a:ext cx="648072" cy="25202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9" name="Rectangle 408">
                <a:extLst>
                  <a:ext uri="{FF2B5EF4-FFF2-40B4-BE49-F238E27FC236}">
                    <a16:creationId xmlns:a16="http://schemas.microsoft.com/office/drawing/2014/main" id="{ED6C5377-2875-1071-BCEC-068FB9E4EFD6}"/>
                  </a:ext>
                </a:extLst>
              </p:cNvPr>
              <p:cNvSpPr/>
              <p:nvPr/>
            </p:nvSpPr>
            <p:spPr bwMode="gray">
              <a:xfrm>
                <a:off x="182966" y="2132834"/>
                <a:ext cx="648072" cy="25202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DE" sz="1200" i="1" dirty="0" err="1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09" name="Rectangle 408">
                <a:extLst>
                  <a:ext uri="{FF2B5EF4-FFF2-40B4-BE49-F238E27FC236}">
                    <a16:creationId xmlns:a16="http://schemas.microsoft.com/office/drawing/2014/main" id="{ED6C5377-2875-1071-BCEC-068FB9E4EF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82966" y="2132834"/>
                <a:ext cx="648072" cy="25202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2" name="Rectangle 411">
                <a:extLst>
                  <a:ext uri="{FF2B5EF4-FFF2-40B4-BE49-F238E27FC236}">
                    <a16:creationId xmlns:a16="http://schemas.microsoft.com/office/drawing/2014/main" id="{AE3670FF-6441-E271-76D7-A1E4227D378C}"/>
                  </a:ext>
                </a:extLst>
              </p:cNvPr>
              <p:cNvSpPr/>
              <p:nvPr/>
            </p:nvSpPr>
            <p:spPr bwMode="gray">
              <a:xfrm>
                <a:off x="182966" y="2768237"/>
                <a:ext cx="648072" cy="25202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DE" sz="1200" dirty="0" err="1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12" name="Rectangle 411">
                <a:extLst>
                  <a:ext uri="{FF2B5EF4-FFF2-40B4-BE49-F238E27FC236}">
                    <a16:creationId xmlns:a16="http://schemas.microsoft.com/office/drawing/2014/main" id="{AE3670FF-6441-E271-76D7-A1E4227D37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82966" y="2768237"/>
                <a:ext cx="648072" cy="25202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3" name="Rectangle 412">
                <a:extLst>
                  <a:ext uri="{FF2B5EF4-FFF2-40B4-BE49-F238E27FC236}">
                    <a16:creationId xmlns:a16="http://schemas.microsoft.com/office/drawing/2014/main" id="{3CB99CB9-AB03-5728-FA5B-CF8FC958D6F1}"/>
                  </a:ext>
                </a:extLst>
              </p:cNvPr>
              <p:cNvSpPr/>
              <p:nvPr/>
            </p:nvSpPr>
            <p:spPr bwMode="gray">
              <a:xfrm>
                <a:off x="182966" y="3403640"/>
                <a:ext cx="648072" cy="25202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en-DE" sz="1200" i="1" dirty="0" err="1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13" name="Rectangle 412">
                <a:extLst>
                  <a:ext uri="{FF2B5EF4-FFF2-40B4-BE49-F238E27FC236}">
                    <a16:creationId xmlns:a16="http://schemas.microsoft.com/office/drawing/2014/main" id="{3CB99CB9-AB03-5728-FA5B-CF8FC958D6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82966" y="3403640"/>
                <a:ext cx="648072" cy="25202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4" name="Rectangle 413">
                <a:extLst>
                  <a:ext uri="{FF2B5EF4-FFF2-40B4-BE49-F238E27FC236}">
                    <a16:creationId xmlns:a16="http://schemas.microsoft.com/office/drawing/2014/main" id="{1ED916AE-DBF2-E358-C6A1-F1CDA48C5EF2}"/>
                  </a:ext>
                </a:extLst>
              </p:cNvPr>
              <p:cNvSpPr/>
              <p:nvPr/>
            </p:nvSpPr>
            <p:spPr bwMode="gray">
              <a:xfrm>
                <a:off x="182966" y="4039043"/>
                <a:ext cx="648072" cy="25202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en-DE" sz="1200" i="1" dirty="0" err="1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14" name="Rectangle 413">
                <a:extLst>
                  <a:ext uri="{FF2B5EF4-FFF2-40B4-BE49-F238E27FC236}">
                    <a16:creationId xmlns:a16="http://schemas.microsoft.com/office/drawing/2014/main" id="{1ED916AE-DBF2-E358-C6A1-F1CDA48C5E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82966" y="4039043"/>
                <a:ext cx="648072" cy="25202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5" name="Rectangle 414">
                <a:extLst>
                  <a:ext uri="{FF2B5EF4-FFF2-40B4-BE49-F238E27FC236}">
                    <a16:creationId xmlns:a16="http://schemas.microsoft.com/office/drawing/2014/main" id="{7B1AC4C0-7A0D-00B6-81EC-3021E0AA5EA8}"/>
                  </a:ext>
                </a:extLst>
              </p:cNvPr>
              <p:cNvSpPr/>
              <p:nvPr/>
            </p:nvSpPr>
            <p:spPr bwMode="gray">
              <a:xfrm>
                <a:off x="1256904" y="1059582"/>
                <a:ext cx="648072" cy="25202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DE" sz="1200" dirty="0" err="1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15" name="Rectangle 414">
                <a:extLst>
                  <a:ext uri="{FF2B5EF4-FFF2-40B4-BE49-F238E27FC236}">
                    <a16:creationId xmlns:a16="http://schemas.microsoft.com/office/drawing/2014/main" id="{7B1AC4C0-7A0D-00B6-81EC-3021E0AA5E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256904" y="1059582"/>
                <a:ext cx="648072" cy="25202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0" name="TextBox 419">
                <a:extLst>
                  <a:ext uri="{FF2B5EF4-FFF2-40B4-BE49-F238E27FC236}">
                    <a16:creationId xmlns:a16="http://schemas.microsoft.com/office/drawing/2014/main" id="{16CCD5AB-3E39-502F-5ACD-7DA4E2B3F8C8}"/>
                  </a:ext>
                </a:extLst>
              </p:cNvPr>
              <p:cNvSpPr txBox="1"/>
              <p:nvPr/>
            </p:nvSpPr>
            <p:spPr bwMode="gray">
              <a:xfrm>
                <a:off x="5751494" y="2103698"/>
                <a:ext cx="259228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mod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mod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420" name="TextBox 419">
                <a:extLst>
                  <a:ext uri="{FF2B5EF4-FFF2-40B4-BE49-F238E27FC236}">
                    <a16:creationId xmlns:a16="http://schemas.microsoft.com/office/drawing/2014/main" id="{16CCD5AB-3E39-502F-5ACD-7DA4E2B3F8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751494" y="2103698"/>
                <a:ext cx="2592289" cy="369332"/>
              </a:xfrm>
              <a:prstGeom prst="rect">
                <a:avLst/>
              </a:prstGeom>
              <a:blipFill>
                <a:blip r:embed="rId9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2" name="TextBox 421">
                <a:extLst>
                  <a:ext uri="{FF2B5EF4-FFF2-40B4-BE49-F238E27FC236}">
                    <a16:creationId xmlns:a16="http://schemas.microsoft.com/office/drawing/2014/main" id="{4AFAC2A6-95A0-0148-B666-57528F2A79CB}"/>
                  </a:ext>
                </a:extLst>
              </p:cNvPr>
              <p:cNvSpPr txBox="1"/>
              <p:nvPr/>
            </p:nvSpPr>
            <p:spPr bwMode="gray">
              <a:xfrm>
                <a:off x="5788364" y="3068241"/>
                <a:ext cx="259228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ℕ</m:t>
                          </m:r>
                        </m:e>
                      </m:d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422" name="TextBox 421">
                <a:extLst>
                  <a:ext uri="{FF2B5EF4-FFF2-40B4-BE49-F238E27FC236}">
                    <a16:creationId xmlns:a16="http://schemas.microsoft.com/office/drawing/2014/main" id="{4AFAC2A6-95A0-0148-B666-57528F2A79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788364" y="3068241"/>
                <a:ext cx="2592289" cy="369332"/>
              </a:xfrm>
              <a:prstGeom prst="rect">
                <a:avLst/>
              </a:prstGeom>
              <a:blipFill>
                <a:blip r:embed="rId10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3" name="TextBox 422">
            <a:extLst>
              <a:ext uri="{FF2B5EF4-FFF2-40B4-BE49-F238E27FC236}">
                <a16:creationId xmlns:a16="http://schemas.microsoft.com/office/drawing/2014/main" id="{638C9572-09A0-3761-20EE-2BA7804A48B2}"/>
              </a:ext>
            </a:extLst>
          </p:cNvPr>
          <p:cNvSpPr txBox="1"/>
          <p:nvPr/>
        </p:nvSpPr>
        <p:spPr bwMode="gray">
          <a:xfrm>
            <a:off x="5788363" y="2682587"/>
            <a:ext cx="2592289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de-DE" dirty="0"/>
              <a:t>Daten-Muster</a:t>
            </a:r>
          </a:p>
          <a:p>
            <a:pPr marL="0" indent="0" algn="ctr">
              <a:buNone/>
            </a:pPr>
            <a:endParaRPr lang="de-DE" dirty="0"/>
          </a:p>
          <a:p>
            <a:pPr marL="0" indent="0" algn="ctr">
              <a:buNone/>
            </a:pPr>
            <a:endParaRPr lang="de-DE" dirty="0"/>
          </a:p>
        </p:txBody>
      </p:sp>
      <p:sp>
        <p:nvSpPr>
          <p:cNvPr id="424" name="TextBox 423">
            <a:extLst>
              <a:ext uri="{FF2B5EF4-FFF2-40B4-BE49-F238E27FC236}">
                <a16:creationId xmlns:a16="http://schemas.microsoft.com/office/drawing/2014/main" id="{895A4B28-A2DF-2232-CAD7-00A0E738AC97}"/>
              </a:ext>
            </a:extLst>
          </p:cNvPr>
          <p:cNvSpPr txBox="1"/>
          <p:nvPr/>
        </p:nvSpPr>
        <p:spPr bwMode="gray">
          <a:xfrm>
            <a:off x="5788362" y="1629317"/>
            <a:ext cx="2592289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de-DE" dirty="0"/>
              <a:t>Hash-Funktion</a:t>
            </a:r>
          </a:p>
          <a:p>
            <a:pPr marL="0" indent="0" algn="ctr">
              <a:buNone/>
            </a:pPr>
            <a:endParaRPr lang="de-DE" dirty="0"/>
          </a:p>
          <a:p>
            <a:pPr marL="0" indent="0" algn="ctr">
              <a:buNone/>
            </a:pPr>
            <a:endParaRPr lang="de-DE" dirty="0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D7CEAB64-B950-876F-8868-EAD3AFDCF3FD}"/>
              </a:ext>
            </a:extLst>
          </p:cNvPr>
          <p:cNvGrpSpPr/>
          <p:nvPr/>
        </p:nvGrpSpPr>
        <p:grpSpPr>
          <a:xfrm>
            <a:off x="1297912" y="1333281"/>
            <a:ext cx="528564" cy="557680"/>
            <a:chOff x="1047150" y="1124559"/>
            <a:chExt cx="528564" cy="557680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B0F8336E-AA11-0E59-90F1-3BC021D32C44}"/>
                </a:ext>
              </a:extLst>
            </p:cNvPr>
            <p:cNvSpPr/>
            <p:nvPr/>
          </p:nvSpPr>
          <p:spPr bwMode="gray">
            <a:xfrm>
              <a:off x="1133489" y="1226370"/>
              <a:ext cx="360000" cy="360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en-DE" sz="1200" b="1" dirty="0" err="1">
                <a:solidFill>
                  <a:schemeClr val="bg1"/>
                </a:solidFill>
              </a:endParaRPr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65BF6454-7151-88BA-0B3B-6D99B3C231F2}"/>
                </a:ext>
              </a:extLst>
            </p:cNvPr>
            <p:cNvSpPr/>
            <p:nvPr/>
          </p:nvSpPr>
          <p:spPr bwMode="gray">
            <a:xfrm>
              <a:off x="1222111" y="1124559"/>
              <a:ext cx="180000" cy="180000"/>
            </a:xfrm>
            <a:prstGeom prst="ellipse">
              <a:avLst/>
            </a:prstGeom>
            <a:solidFill>
              <a:srgbClr val="B1063A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bg1"/>
                  </a:solidFill>
                </a:rPr>
                <a:t>0</a:t>
              </a:r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547C0ECD-F09A-89E0-E9E4-AE20ED2592EC}"/>
                </a:ext>
              </a:extLst>
            </p:cNvPr>
            <p:cNvSpPr/>
            <p:nvPr/>
          </p:nvSpPr>
          <p:spPr bwMode="gray">
            <a:xfrm>
              <a:off x="1395714" y="1217043"/>
              <a:ext cx="180000" cy="1800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5F42A098-38EF-BBDD-78B1-0034B6BA1CDE}"/>
                </a:ext>
              </a:extLst>
            </p:cNvPr>
            <p:cNvSpPr/>
            <p:nvPr/>
          </p:nvSpPr>
          <p:spPr bwMode="gray">
            <a:xfrm>
              <a:off x="1393287" y="1414723"/>
              <a:ext cx="180000" cy="1800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66ADAEA1-D389-BAF9-F438-2D3D859BE9CE}"/>
                </a:ext>
              </a:extLst>
            </p:cNvPr>
            <p:cNvSpPr/>
            <p:nvPr/>
          </p:nvSpPr>
          <p:spPr bwMode="gray">
            <a:xfrm>
              <a:off x="1216133" y="1502239"/>
              <a:ext cx="180000" cy="1800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43679F1B-5450-6482-0775-63FDA98324C0}"/>
                </a:ext>
              </a:extLst>
            </p:cNvPr>
            <p:cNvSpPr/>
            <p:nvPr/>
          </p:nvSpPr>
          <p:spPr bwMode="gray">
            <a:xfrm>
              <a:off x="1047150" y="1411607"/>
              <a:ext cx="180000" cy="1800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B7019DAF-F017-D1C8-C2CB-6B2743D491AD}"/>
                </a:ext>
              </a:extLst>
            </p:cNvPr>
            <p:cNvSpPr/>
            <p:nvPr/>
          </p:nvSpPr>
          <p:spPr bwMode="gray">
            <a:xfrm>
              <a:off x="1053627" y="1221133"/>
              <a:ext cx="180000" cy="1800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tx1"/>
                  </a:solidFill>
                </a:rPr>
                <a:t>5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BC65B0E-5F83-0955-7943-44E25C257CD3}"/>
                  </a:ext>
                </a:extLst>
              </p:cNvPr>
              <p:cNvSpPr/>
              <p:nvPr/>
            </p:nvSpPr>
            <p:spPr bwMode="gray">
              <a:xfrm>
                <a:off x="182966" y="4674445"/>
                <a:ext cx="648072" cy="25202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=5</m:t>
                      </m:r>
                    </m:oMath>
                  </m:oMathPara>
                </a14:m>
                <a:endParaRPr lang="en-DE" sz="1200" i="1" dirty="0" err="1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BC65B0E-5F83-0955-7943-44E25C257C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82966" y="4674445"/>
                <a:ext cx="648072" cy="25202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0" name="Group 49">
            <a:extLst>
              <a:ext uri="{FF2B5EF4-FFF2-40B4-BE49-F238E27FC236}">
                <a16:creationId xmlns:a16="http://schemas.microsoft.com/office/drawing/2014/main" id="{036280CF-3289-50A3-216E-A8828724354C}"/>
              </a:ext>
            </a:extLst>
          </p:cNvPr>
          <p:cNvGrpSpPr/>
          <p:nvPr/>
        </p:nvGrpSpPr>
        <p:grpSpPr>
          <a:xfrm>
            <a:off x="1297912" y="2604013"/>
            <a:ext cx="528564" cy="557680"/>
            <a:chOff x="1047150" y="1124559"/>
            <a:chExt cx="528564" cy="557680"/>
          </a:xfrm>
        </p:grpSpPr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D8BFA469-B53F-DF62-E0EA-6A80F5D48D99}"/>
                </a:ext>
              </a:extLst>
            </p:cNvPr>
            <p:cNvSpPr/>
            <p:nvPr/>
          </p:nvSpPr>
          <p:spPr bwMode="gray">
            <a:xfrm>
              <a:off x="1133489" y="1226370"/>
              <a:ext cx="360000" cy="360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en-DE" sz="1200" b="1" dirty="0" err="1">
                <a:solidFill>
                  <a:schemeClr val="bg1"/>
                </a:solidFill>
              </a:endParaRP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EE1DB901-7482-6B15-A1D4-0657AA0751E9}"/>
                </a:ext>
              </a:extLst>
            </p:cNvPr>
            <p:cNvSpPr/>
            <p:nvPr/>
          </p:nvSpPr>
          <p:spPr bwMode="gray">
            <a:xfrm>
              <a:off x="1222111" y="1124559"/>
              <a:ext cx="180000" cy="180000"/>
            </a:xfrm>
            <a:prstGeom prst="ellipse">
              <a:avLst/>
            </a:prstGeom>
            <a:solidFill>
              <a:srgbClr val="B1063A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bg1"/>
                  </a:solidFill>
                </a:rPr>
                <a:t>0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76DDE5BA-1A77-FCA6-BC79-19B7F69392DC}"/>
                </a:ext>
              </a:extLst>
            </p:cNvPr>
            <p:cNvSpPr/>
            <p:nvPr/>
          </p:nvSpPr>
          <p:spPr bwMode="gray">
            <a:xfrm>
              <a:off x="1395714" y="1217043"/>
              <a:ext cx="180000" cy="180000"/>
            </a:xfrm>
            <a:prstGeom prst="ellipse">
              <a:avLst/>
            </a:prstGeom>
            <a:solidFill>
              <a:srgbClr val="B1063A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0F45EABF-27C2-5695-E9F2-2939B371DFD9}"/>
                </a:ext>
              </a:extLst>
            </p:cNvPr>
            <p:cNvSpPr/>
            <p:nvPr/>
          </p:nvSpPr>
          <p:spPr bwMode="gray">
            <a:xfrm>
              <a:off x="1393287" y="1414723"/>
              <a:ext cx="180000" cy="180000"/>
            </a:xfrm>
            <a:prstGeom prst="ellipse">
              <a:avLst/>
            </a:prstGeom>
            <a:solidFill>
              <a:srgbClr val="B1063A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bg1"/>
                  </a:solidFill>
                </a:rPr>
                <a:t>2</a:t>
              </a:r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A9F2ACAC-80EA-B6A2-7B28-F76157C83D38}"/>
                </a:ext>
              </a:extLst>
            </p:cNvPr>
            <p:cNvSpPr/>
            <p:nvPr/>
          </p:nvSpPr>
          <p:spPr bwMode="gray">
            <a:xfrm>
              <a:off x="1216133" y="1502239"/>
              <a:ext cx="180000" cy="1800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39D4E7D4-9E4A-956F-E323-49CC4A2FB846}"/>
                </a:ext>
              </a:extLst>
            </p:cNvPr>
            <p:cNvSpPr/>
            <p:nvPr/>
          </p:nvSpPr>
          <p:spPr bwMode="gray">
            <a:xfrm>
              <a:off x="1047150" y="1411607"/>
              <a:ext cx="180000" cy="1800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A5D52D2B-89E1-8EE7-464B-BB9736F59512}"/>
                </a:ext>
              </a:extLst>
            </p:cNvPr>
            <p:cNvSpPr/>
            <p:nvPr/>
          </p:nvSpPr>
          <p:spPr bwMode="gray">
            <a:xfrm>
              <a:off x="1053627" y="1221133"/>
              <a:ext cx="180000" cy="1800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tx1"/>
                  </a:solidFill>
                </a:rPr>
                <a:t>5</a:t>
              </a: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B27C5002-2752-1AD1-C948-33BD3E4474B9}"/>
              </a:ext>
            </a:extLst>
          </p:cNvPr>
          <p:cNvGrpSpPr/>
          <p:nvPr/>
        </p:nvGrpSpPr>
        <p:grpSpPr>
          <a:xfrm>
            <a:off x="1297912" y="3239379"/>
            <a:ext cx="528564" cy="557680"/>
            <a:chOff x="1047150" y="1124559"/>
            <a:chExt cx="528564" cy="557680"/>
          </a:xfrm>
        </p:grpSpPr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5FFC63F2-70EA-2CF3-8E6C-E17545A02294}"/>
                </a:ext>
              </a:extLst>
            </p:cNvPr>
            <p:cNvSpPr/>
            <p:nvPr/>
          </p:nvSpPr>
          <p:spPr bwMode="gray">
            <a:xfrm>
              <a:off x="1133489" y="1226370"/>
              <a:ext cx="360000" cy="360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en-DE" sz="1200" b="1" dirty="0" err="1">
                <a:solidFill>
                  <a:schemeClr val="bg1"/>
                </a:solidFill>
              </a:endParaRP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8F9D85F8-6CDB-12A7-4F0A-3277607164AB}"/>
                </a:ext>
              </a:extLst>
            </p:cNvPr>
            <p:cNvSpPr/>
            <p:nvPr/>
          </p:nvSpPr>
          <p:spPr bwMode="gray">
            <a:xfrm>
              <a:off x="1222111" y="1124559"/>
              <a:ext cx="180000" cy="180000"/>
            </a:xfrm>
            <a:prstGeom prst="ellipse">
              <a:avLst/>
            </a:prstGeom>
            <a:solidFill>
              <a:srgbClr val="B1063A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bg1"/>
                  </a:solidFill>
                </a:rPr>
                <a:t>0</a:t>
              </a: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3A641254-61F2-6AFE-D519-04BA2D8D79D0}"/>
                </a:ext>
              </a:extLst>
            </p:cNvPr>
            <p:cNvSpPr/>
            <p:nvPr/>
          </p:nvSpPr>
          <p:spPr bwMode="gray">
            <a:xfrm>
              <a:off x="1395714" y="1217043"/>
              <a:ext cx="180000" cy="180000"/>
            </a:xfrm>
            <a:prstGeom prst="ellipse">
              <a:avLst/>
            </a:prstGeom>
            <a:solidFill>
              <a:srgbClr val="B1063A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6AE63BDD-A35B-0D6B-378B-E22630BFF40C}"/>
                </a:ext>
              </a:extLst>
            </p:cNvPr>
            <p:cNvSpPr/>
            <p:nvPr/>
          </p:nvSpPr>
          <p:spPr bwMode="gray">
            <a:xfrm>
              <a:off x="1393287" y="1414723"/>
              <a:ext cx="180000" cy="180000"/>
            </a:xfrm>
            <a:prstGeom prst="ellipse">
              <a:avLst/>
            </a:prstGeom>
            <a:solidFill>
              <a:srgbClr val="B1063A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bg1"/>
                  </a:solidFill>
                </a:rPr>
                <a:t>2</a:t>
              </a:r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04AD6566-5164-8E25-2040-A617D68FE9A2}"/>
                </a:ext>
              </a:extLst>
            </p:cNvPr>
            <p:cNvSpPr/>
            <p:nvPr/>
          </p:nvSpPr>
          <p:spPr bwMode="gray">
            <a:xfrm>
              <a:off x="1216133" y="1502239"/>
              <a:ext cx="180000" cy="180000"/>
            </a:xfrm>
            <a:prstGeom prst="ellipse">
              <a:avLst/>
            </a:prstGeom>
            <a:solidFill>
              <a:srgbClr val="B1063A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bg1"/>
                  </a:solidFill>
                </a:rPr>
                <a:t>3</a:t>
              </a: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EF3B9C32-8675-419D-A3BE-5415A798CF94}"/>
                </a:ext>
              </a:extLst>
            </p:cNvPr>
            <p:cNvSpPr/>
            <p:nvPr/>
          </p:nvSpPr>
          <p:spPr bwMode="gray">
            <a:xfrm>
              <a:off x="1047150" y="1411607"/>
              <a:ext cx="180000" cy="1800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12706CB3-59DE-2C76-1E36-ED5ABE1DC6B6}"/>
                </a:ext>
              </a:extLst>
            </p:cNvPr>
            <p:cNvSpPr/>
            <p:nvPr/>
          </p:nvSpPr>
          <p:spPr bwMode="gray">
            <a:xfrm>
              <a:off x="1053627" y="1221133"/>
              <a:ext cx="180000" cy="1800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tx1"/>
                  </a:solidFill>
                </a:rPr>
                <a:t>5</a:t>
              </a: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187E865A-5A87-8ACF-EBFA-2B398F104D70}"/>
              </a:ext>
            </a:extLst>
          </p:cNvPr>
          <p:cNvGrpSpPr/>
          <p:nvPr/>
        </p:nvGrpSpPr>
        <p:grpSpPr>
          <a:xfrm>
            <a:off x="1297912" y="3874745"/>
            <a:ext cx="528564" cy="557680"/>
            <a:chOff x="1047150" y="1124559"/>
            <a:chExt cx="528564" cy="557680"/>
          </a:xfrm>
        </p:grpSpPr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64CCF259-CC85-E46B-6448-D275966D2997}"/>
                </a:ext>
              </a:extLst>
            </p:cNvPr>
            <p:cNvSpPr/>
            <p:nvPr/>
          </p:nvSpPr>
          <p:spPr bwMode="gray">
            <a:xfrm>
              <a:off x="1133489" y="1226370"/>
              <a:ext cx="360000" cy="360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en-DE" sz="1200" b="1" dirty="0" err="1">
                <a:solidFill>
                  <a:schemeClr val="bg1"/>
                </a:solidFill>
              </a:endParaRP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5AD0D52A-5C8A-89B0-C084-3A5425EC8E30}"/>
                </a:ext>
              </a:extLst>
            </p:cNvPr>
            <p:cNvSpPr/>
            <p:nvPr/>
          </p:nvSpPr>
          <p:spPr bwMode="gray">
            <a:xfrm>
              <a:off x="1222111" y="1124559"/>
              <a:ext cx="180000" cy="180000"/>
            </a:xfrm>
            <a:prstGeom prst="ellipse">
              <a:avLst/>
            </a:prstGeom>
            <a:solidFill>
              <a:srgbClr val="B1063A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bg1"/>
                  </a:solidFill>
                </a:rPr>
                <a:t>0</a:t>
              </a:r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210E46F7-A9DD-1B94-6DE5-8A3CC742C3D6}"/>
                </a:ext>
              </a:extLst>
            </p:cNvPr>
            <p:cNvSpPr/>
            <p:nvPr/>
          </p:nvSpPr>
          <p:spPr bwMode="gray">
            <a:xfrm>
              <a:off x="1395714" y="1217043"/>
              <a:ext cx="180000" cy="180000"/>
            </a:xfrm>
            <a:prstGeom prst="ellipse">
              <a:avLst/>
            </a:prstGeom>
            <a:solidFill>
              <a:srgbClr val="B1063A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529C205C-B37D-D1A2-D514-6DD19034C2A9}"/>
                </a:ext>
              </a:extLst>
            </p:cNvPr>
            <p:cNvSpPr/>
            <p:nvPr/>
          </p:nvSpPr>
          <p:spPr bwMode="gray">
            <a:xfrm>
              <a:off x="1393287" y="1414723"/>
              <a:ext cx="180000" cy="180000"/>
            </a:xfrm>
            <a:prstGeom prst="ellipse">
              <a:avLst/>
            </a:prstGeom>
            <a:solidFill>
              <a:srgbClr val="B1063A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bg1"/>
                  </a:solidFill>
                </a:rPr>
                <a:t>2</a:t>
              </a: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2607350F-7C8F-8503-77E7-3C12572E51D0}"/>
                </a:ext>
              </a:extLst>
            </p:cNvPr>
            <p:cNvSpPr/>
            <p:nvPr/>
          </p:nvSpPr>
          <p:spPr bwMode="gray">
            <a:xfrm>
              <a:off x="1216133" y="1502239"/>
              <a:ext cx="180000" cy="180000"/>
            </a:xfrm>
            <a:prstGeom prst="ellipse">
              <a:avLst/>
            </a:prstGeom>
            <a:solidFill>
              <a:srgbClr val="B1063A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bg1"/>
                  </a:solidFill>
                </a:rPr>
                <a:t>3</a:t>
              </a: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97E2BEA6-C60F-6892-03F3-DCD9A0BF6774}"/>
                </a:ext>
              </a:extLst>
            </p:cNvPr>
            <p:cNvSpPr/>
            <p:nvPr/>
          </p:nvSpPr>
          <p:spPr bwMode="gray">
            <a:xfrm>
              <a:off x="1047150" y="1411607"/>
              <a:ext cx="180000" cy="180000"/>
            </a:xfrm>
            <a:prstGeom prst="ellipse">
              <a:avLst/>
            </a:prstGeom>
            <a:solidFill>
              <a:srgbClr val="B1063A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bg1"/>
                  </a:solidFill>
                </a:rPr>
                <a:t>4</a:t>
              </a: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95FD55F5-7F8E-36A8-ECDB-F550E028275F}"/>
                </a:ext>
              </a:extLst>
            </p:cNvPr>
            <p:cNvSpPr/>
            <p:nvPr/>
          </p:nvSpPr>
          <p:spPr bwMode="gray">
            <a:xfrm>
              <a:off x="1053627" y="1221133"/>
              <a:ext cx="180000" cy="1800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tx1"/>
                  </a:solidFill>
                </a:rPr>
                <a:t>5</a:t>
              </a: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81D6FA28-F0D7-D083-A9FF-84EFE9C7873A}"/>
              </a:ext>
            </a:extLst>
          </p:cNvPr>
          <p:cNvGrpSpPr/>
          <p:nvPr/>
        </p:nvGrpSpPr>
        <p:grpSpPr>
          <a:xfrm>
            <a:off x="1297912" y="1968647"/>
            <a:ext cx="528564" cy="557680"/>
            <a:chOff x="1047150" y="1124559"/>
            <a:chExt cx="528564" cy="557680"/>
          </a:xfrm>
        </p:grpSpPr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79A461C0-9D1E-B0C2-328A-01A0B7808973}"/>
                </a:ext>
              </a:extLst>
            </p:cNvPr>
            <p:cNvSpPr/>
            <p:nvPr/>
          </p:nvSpPr>
          <p:spPr bwMode="gray">
            <a:xfrm>
              <a:off x="1133489" y="1226370"/>
              <a:ext cx="360000" cy="360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en-DE" sz="1200" b="1" dirty="0" err="1">
                <a:solidFill>
                  <a:schemeClr val="bg1"/>
                </a:solidFill>
              </a:endParaRPr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8151CCAD-6EC4-5845-6BD1-03C1D0F588DE}"/>
                </a:ext>
              </a:extLst>
            </p:cNvPr>
            <p:cNvSpPr/>
            <p:nvPr/>
          </p:nvSpPr>
          <p:spPr bwMode="gray">
            <a:xfrm>
              <a:off x="1222111" y="1124559"/>
              <a:ext cx="180000" cy="180000"/>
            </a:xfrm>
            <a:prstGeom prst="ellipse">
              <a:avLst/>
            </a:prstGeom>
            <a:solidFill>
              <a:srgbClr val="B1063A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bg1"/>
                  </a:solidFill>
                </a:rPr>
                <a:t>0</a:t>
              </a:r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A3EA2FBB-711B-EBEC-C6B0-ADCAE4C17CDC}"/>
                </a:ext>
              </a:extLst>
            </p:cNvPr>
            <p:cNvSpPr/>
            <p:nvPr/>
          </p:nvSpPr>
          <p:spPr bwMode="gray">
            <a:xfrm>
              <a:off x="1395714" y="1217043"/>
              <a:ext cx="180000" cy="180000"/>
            </a:xfrm>
            <a:prstGeom prst="ellipse">
              <a:avLst/>
            </a:prstGeom>
            <a:solidFill>
              <a:srgbClr val="B1063A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C331EE5D-283F-5A8C-9B1B-776FF16FC4ED}"/>
                </a:ext>
              </a:extLst>
            </p:cNvPr>
            <p:cNvSpPr/>
            <p:nvPr/>
          </p:nvSpPr>
          <p:spPr bwMode="gray">
            <a:xfrm>
              <a:off x="1393287" y="1414723"/>
              <a:ext cx="180000" cy="1800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8A8B2930-FFA9-0A34-DC26-4513602D8D00}"/>
                </a:ext>
              </a:extLst>
            </p:cNvPr>
            <p:cNvSpPr/>
            <p:nvPr/>
          </p:nvSpPr>
          <p:spPr bwMode="gray">
            <a:xfrm>
              <a:off x="1216133" y="1502239"/>
              <a:ext cx="180000" cy="1800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1182E3BD-8F4A-F2E2-1BB4-A8B860C5652D}"/>
                </a:ext>
              </a:extLst>
            </p:cNvPr>
            <p:cNvSpPr/>
            <p:nvPr/>
          </p:nvSpPr>
          <p:spPr bwMode="gray">
            <a:xfrm>
              <a:off x="1047150" y="1411607"/>
              <a:ext cx="180000" cy="1800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2B631F2A-579B-09BF-0751-444726B20581}"/>
                </a:ext>
              </a:extLst>
            </p:cNvPr>
            <p:cNvSpPr/>
            <p:nvPr/>
          </p:nvSpPr>
          <p:spPr bwMode="gray">
            <a:xfrm>
              <a:off x="1053627" y="1221133"/>
              <a:ext cx="180000" cy="1800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tx1"/>
                  </a:solidFill>
                </a:rPr>
                <a:t>5</a:t>
              </a: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1E7C9D42-4236-2C1A-6A8C-FF7916DC182E}"/>
              </a:ext>
            </a:extLst>
          </p:cNvPr>
          <p:cNvGrpSpPr/>
          <p:nvPr/>
        </p:nvGrpSpPr>
        <p:grpSpPr>
          <a:xfrm>
            <a:off x="1297912" y="4510112"/>
            <a:ext cx="528564" cy="557680"/>
            <a:chOff x="1047150" y="1124559"/>
            <a:chExt cx="528564" cy="557680"/>
          </a:xfrm>
        </p:grpSpPr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19FF1A5C-23E0-C6EB-5942-DC777F7630C2}"/>
                </a:ext>
              </a:extLst>
            </p:cNvPr>
            <p:cNvSpPr/>
            <p:nvPr/>
          </p:nvSpPr>
          <p:spPr bwMode="gray">
            <a:xfrm>
              <a:off x="1133489" y="1226370"/>
              <a:ext cx="360000" cy="360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en-DE" sz="1200" b="1" dirty="0" err="1">
                <a:solidFill>
                  <a:schemeClr val="bg1"/>
                </a:solidFill>
              </a:endParaRPr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B0E51911-F4C5-B811-B662-9F9994B31D38}"/>
                </a:ext>
              </a:extLst>
            </p:cNvPr>
            <p:cNvSpPr/>
            <p:nvPr/>
          </p:nvSpPr>
          <p:spPr bwMode="gray">
            <a:xfrm>
              <a:off x="1222111" y="1124559"/>
              <a:ext cx="180000" cy="180000"/>
            </a:xfrm>
            <a:prstGeom prst="ellipse">
              <a:avLst/>
            </a:prstGeom>
            <a:solidFill>
              <a:srgbClr val="B1063A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bg1"/>
                  </a:solidFill>
                </a:rPr>
                <a:t>0</a:t>
              </a:r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BEB6EFFA-AB80-CE8C-8FD3-B5B70E6F583E}"/>
                </a:ext>
              </a:extLst>
            </p:cNvPr>
            <p:cNvSpPr/>
            <p:nvPr/>
          </p:nvSpPr>
          <p:spPr bwMode="gray">
            <a:xfrm>
              <a:off x="1395714" y="1217043"/>
              <a:ext cx="180000" cy="180000"/>
            </a:xfrm>
            <a:prstGeom prst="ellipse">
              <a:avLst/>
            </a:prstGeom>
            <a:solidFill>
              <a:srgbClr val="B1063A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54A60F07-214C-B56D-A92D-BF10036F8E02}"/>
                </a:ext>
              </a:extLst>
            </p:cNvPr>
            <p:cNvSpPr/>
            <p:nvPr/>
          </p:nvSpPr>
          <p:spPr bwMode="gray">
            <a:xfrm>
              <a:off x="1393287" y="1414723"/>
              <a:ext cx="180000" cy="180000"/>
            </a:xfrm>
            <a:prstGeom prst="ellipse">
              <a:avLst/>
            </a:prstGeom>
            <a:solidFill>
              <a:srgbClr val="B1063A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bg1"/>
                  </a:solidFill>
                </a:rPr>
                <a:t>2</a:t>
              </a:r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9B0E55AD-3301-1E93-6A4A-4D36523E378E}"/>
                </a:ext>
              </a:extLst>
            </p:cNvPr>
            <p:cNvSpPr/>
            <p:nvPr/>
          </p:nvSpPr>
          <p:spPr bwMode="gray">
            <a:xfrm>
              <a:off x="1216133" y="1502239"/>
              <a:ext cx="180000" cy="180000"/>
            </a:xfrm>
            <a:prstGeom prst="ellipse">
              <a:avLst/>
            </a:prstGeom>
            <a:solidFill>
              <a:srgbClr val="B1063A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bg1"/>
                  </a:solidFill>
                </a:rPr>
                <a:t>3</a:t>
              </a:r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405FFA67-DC1B-90A3-8F67-206C9345FBF6}"/>
                </a:ext>
              </a:extLst>
            </p:cNvPr>
            <p:cNvSpPr/>
            <p:nvPr/>
          </p:nvSpPr>
          <p:spPr bwMode="gray">
            <a:xfrm>
              <a:off x="1047150" y="1411607"/>
              <a:ext cx="180000" cy="180000"/>
            </a:xfrm>
            <a:prstGeom prst="ellipse">
              <a:avLst/>
            </a:prstGeom>
            <a:solidFill>
              <a:srgbClr val="B1063A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bg1"/>
                  </a:solidFill>
                </a:rPr>
                <a:t>4</a:t>
              </a:r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1117AFC2-2505-8CB3-D4A6-B2AD4A167E0E}"/>
                </a:ext>
              </a:extLst>
            </p:cNvPr>
            <p:cNvSpPr/>
            <p:nvPr/>
          </p:nvSpPr>
          <p:spPr bwMode="gray">
            <a:xfrm>
              <a:off x="1053627" y="1221133"/>
              <a:ext cx="180000" cy="180000"/>
            </a:xfrm>
            <a:prstGeom prst="ellipse">
              <a:avLst/>
            </a:prstGeom>
            <a:solidFill>
              <a:srgbClr val="B1063A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bg1"/>
                  </a:solidFill>
                </a:rPr>
                <a:t>5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43433484-DB7E-F402-28E1-5D3B906B35B6}"/>
                  </a:ext>
                </a:extLst>
              </p:cNvPr>
              <p:cNvSpPr/>
              <p:nvPr/>
            </p:nvSpPr>
            <p:spPr bwMode="gray">
              <a:xfrm>
                <a:off x="2013706" y="1059582"/>
                <a:ext cx="648072" cy="25202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DE" sz="1200" dirty="0" err="1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43433484-DB7E-F402-28E1-5D3B906B35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013706" y="1059582"/>
                <a:ext cx="648072" cy="25202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4" name="Group 103">
            <a:extLst>
              <a:ext uri="{FF2B5EF4-FFF2-40B4-BE49-F238E27FC236}">
                <a16:creationId xmlns:a16="http://schemas.microsoft.com/office/drawing/2014/main" id="{B8238C3C-C9F9-A6B7-2159-299869A51BAD}"/>
              </a:ext>
            </a:extLst>
          </p:cNvPr>
          <p:cNvGrpSpPr/>
          <p:nvPr/>
        </p:nvGrpSpPr>
        <p:grpSpPr>
          <a:xfrm>
            <a:off x="2054714" y="1333281"/>
            <a:ext cx="528564" cy="557680"/>
            <a:chOff x="1047150" y="1124559"/>
            <a:chExt cx="528564" cy="557680"/>
          </a:xfrm>
        </p:grpSpPr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DB1ADAD4-A337-8137-B82D-7663D243F23E}"/>
                </a:ext>
              </a:extLst>
            </p:cNvPr>
            <p:cNvSpPr/>
            <p:nvPr/>
          </p:nvSpPr>
          <p:spPr bwMode="gray">
            <a:xfrm>
              <a:off x="1133489" y="1226370"/>
              <a:ext cx="360000" cy="360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en-DE" sz="1200" b="1" dirty="0" err="1">
                <a:solidFill>
                  <a:schemeClr val="bg1"/>
                </a:solidFill>
              </a:endParaRPr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A7AAD397-6B96-51B2-DF25-3989458C4266}"/>
                </a:ext>
              </a:extLst>
            </p:cNvPr>
            <p:cNvSpPr/>
            <p:nvPr/>
          </p:nvSpPr>
          <p:spPr bwMode="gray">
            <a:xfrm>
              <a:off x="1222111" y="1124559"/>
              <a:ext cx="180000" cy="180000"/>
            </a:xfrm>
            <a:prstGeom prst="ellipse">
              <a:avLst/>
            </a:prstGeom>
            <a:solidFill>
              <a:srgbClr val="B1063A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bg1"/>
                  </a:solidFill>
                </a:rPr>
                <a:t>0</a:t>
              </a:r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977256B5-B2B2-02ED-9ED4-34B59499B1BE}"/>
                </a:ext>
              </a:extLst>
            </p:cNvPr>
            <p:cNvSpPr/>
            <p:nvPr/>
          </p:nvSpPr>
          <p:spPr bwMode="gray">
            <a:xfrm>
              <a:off x="1395714" y="1217043"/>
              <a:ext cx="180000" cy="1800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6E6F5C58-46B3-18C6-6D4E-4A0C336B5500}"/>
                </a:ext>
              </a:extLst>
            </p:cNvPr>
            <p:cNvSpPr/>
            <p:nvPr/>
          </p:nvSpPr>
          <p:spPr bwMode="gray">
            <a:xfrm>
              <a:off x="1393287" y="1414723"/>
              <a:ext cx="180000" cy="1800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6C25282C-BE5F-08C4-C8BB-73B259DCDD43}"/>
                </a:ext>
              </a:extLst>
            </p:cNvPr>
            <p:cNvSpPr/>
            <p:nvPr/>
          </p:nvSpPr>
          <p:spPr bwMode="gray">
            <a:xfrm>
              <a:off x="1216133" y="1502239"/>
              <a:ext cx="180000" cy="1800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E1372BD7-843E-199C-94A8-B903DC522BF8}"/>
                </a:ext>
              </a:extLst>
            </p:cNvPr>
            <p:cNvSpPr/>
            <p:nvPr/>
          </p:nvSpPr>
          <p:spPr bwMode="gray">
            <a:xfrm>
              <a:off x="1047150" y="1411607"/>
              <a:ext cx="180000" cy="1800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9BC5CC9B-F83A-7FE5-5D9C-020805E41CF8}"/>
                </a:ext>
              </a:extLst>
            </p:cNvPr>
            <p:cNvSpPr/>
            <p:nvPr/>
          </p:nvSpPr>
          <p:spPr bwMode="gray">
            <a:xfrm>
              <a:off x="1053627" y="1221133"/>
              <a:ext cx="180000" cy="1800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tx1"/>
                  </a:solidFill>
                </a:rPr>
                <a:t>5</a:t>
              </a:r>
            </a:p>
          </p:txBody>
        </p: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440A3ABE-E5F4-E887-DDD9-28452FFE326E}"/>
              </a:ext>
            </a:extLst>
          </p:cNvPr>
          <p:cNvGrpSpPr/>
          <p:nvPr/>
        </p:nvGrpSpPr>
        <p:grpSpPr>
          <a:xfrm>
            <a:off x="2054714" y="2604013"/>
            <a:ext cx="528564" cy="557680"/>
            <a:chOff x="1047150" y="1124559"/>
            <a:chExt cx="528564" cy="557680"/>
          </a:xfrm>
        </p:grpSpPr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56E44A4D-A617-D421-3160-2B530E4EF12F}"/>
                </a:ext>
              </a:extLst>
            </p:cNvPr>
            <p:cNvSpPr/>
            <p:nvPr/>
          </p:nvSpPr>
          <p:spPr bwMode="gray">
            <a:xfrm>
              <a:off x="1133489" y="1226370"/>
              <a:ext cx="360000" cy="360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en-DE" sz="1200" b="1" dirty="0" err="1">
                <a:solidFill>
                  <a:schemeClr val="bg1"/>
                </a:solidFill>
              </a:endParaRPr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B821E3FF-19AC-F11B-8B95-4482EC2B063C}"/>
                </a:ext>
              </a:extLst>
            </p:cNvPr>
            <p:cNvSpPr/>
            <p:nvPr/>
          </p:nvSpPr>
          <p:spPr bwMode="gray">
            <a:xfrm>
              <a:off x="1222111" y="1124559"/>
              <a:ext cx="180000" cy="180000"/>
            </a:xfrm>
            <a:prstGeom prst="ellipse">
              <a:avLst/>
            </a:prstGeom>
            <a:solidFill>
              <a:srgbClr val="B1063A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bg1"/>
                  </a:solidFill>
                </a:rPr>
                <a:t>0</a:t>
              </a:r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8AEE0655-2F6B-1854-1C64-25A629BD149B}"/>
                </a:ext>
              </a:extLst>
            </p:cNvPr>
            <p:cNvSpPr/>
            <p:nvPr/>
          </p:nvSpPr>
          <p:spPr bwMode="gray">
            <a:xfrm>
              <a:off x="1395714" y="1217043"/>
              <a:ext cx="180000" cy="1800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5316E419-2914-21FF-A152-140085CC3F2F}"/>
                </a:ext>
              </a:extLst>
            </p:cNvPr>
            <p:cNvSpPr/>
            <p:nvPr/>
          </p:nvSpPr>
          <p:spPr bwMode="gray">
            <a:xfrm>
              <a:off x="1393287" y="1414723"/>
              <a:ext cx="180000" cy="180000"/>
            </a:xfrm>
            <a:prstGeom prst="ellipse">
              <a:avLst/>
            </a:prstGeom>
            <a:solidFill>
              <a:srgbClr val="B1063A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bg1"/>
                  </a:solidFill>
                </a:rPr>
                <a:t>2</a:t>
              </a:r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4F7CB9AF-D2E4-FA6E-5A18-6A3D959D1D58}"/>
                </a:ext>
              </a:extLst>
            </p:cNvPr>
            <p:cNvSpPr/>
            <p:nvPr/>
          </p:nvSpPr>
          <p:spPr bwMode="gray">
            <a:xfrm>
              <a:off x="1216133" y="1502239"/>
              <a:ext cx="180000" cy="1800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8399DD7B-23A0-F3B8-418E-33C35AF9CF05}"/>
                </a:ext>
              </a:extLst>
            </p:cNvPr>
            <p:cNvSpPr/>
            <p:nvPr/>
          </p:nvSpPr>
          <p:spPr bwMode="gray">
            <a:xfrm>
              <a:off x="1047150" y="1411607"/>
              <a:ext cx="180000" cy="180000"/>
            </a:xfrm>
            <a:prstGeom prst="ellipse">
              <a:avLst/>
            </a:prstGeom>
            <a:solidFill>
              <a:srgbClr val="B1063A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bg1"/>
                  </a:solidFill>
                </a:rPr>
                <a:t>4</a:t>
              </a:r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A8DAC1A1-FFBD-55B3-C859-936163EC8C0D}"/>
                </a:ext>
              </a:extLst>
            </p:cNvPr>
            <p:cNvSpPr/>
            <p:nvPr/>
          </p:nvSpPr>
          <p:spPr bwMode="gray">
            <a:xfrm>
              <a:off x="1053627" y="1221133"/>
              <a:ext cx="180000" cy="1800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tx1"/>
                  </a:solidFill>
                </a:rPr>
                <a:t>5</a:t>
              </a:r>
            </a:p>
          </p:txBody>
        </p:sp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67679F6B-BDFB-8002-DA29-E06EB5946759}"/>
              </a:ext>
            </a:extLst>
          </p:cNvPr>
          <p:cNvGrpSpPr/>
          <p:nvPr/>
        </p:nvGrpSpPr>
        <p:grpSpPr>
          <a:xfrm>
            <a:off x="2054714" y="3239379"/>
            <a:ext cx="528564" cy="557680"/>
            <a:chOff x="1047150" y="1124559"/>
            <a:chExt cx="528564" cy="557680"/>
          </a:xfrm>
        </p:grpSpPr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01A7565C-093B-1F92-D74E-3E4CB8CCFDAA}"/>
                </a:ext>
              </a:extLst>
            </p:cNvPr>
            <p:cNvSpPr/>
            <p:nvPr/>
          </p:nvSpPr>
          <p:spPr bwMode="gray">
            <a:xfrm>
              <a:off x="1133489" y="1226370"/>
              <a:ext cx="360000" cy="360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en-DE" sz="1200" b="1" dirty="0" err="1">
                <a:solidFill>
                  <a:schemeClr val="bg1"/>
                </a:solidFill>
              </a:endParaRPr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4B67942D-A80F-1D81-7552-A3FEEA1D4478}"/>
                </a:ext>
              </a:extLst>
            </p:cNvPr>
            <p:cNvSpPr/>
            <p:nvPr/>
          </p:nvSpPr>
          <p:spPr bwMode="gray">
            <a:xfrm>
              <a:off x="1222111" y="1124559"/>
              <a:ext cx="180000" cy="180000"/>
            </a:xfrm>
            <a:prstGeom prst="ellipse">
              <a:avLst/>
            </a:prstGeom>
            <a:solidFill>
              <a:srgbClr val="B1063A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bg1"/>
                  </a:solidFill>
                </a:rPr>
                <a:t>0</a:t>
              </a:r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5DEE11A7-160C-0E45-A661-9E83E258A147}"/>
                </a:ext>
              </a:extLst>
            </p:cNvPr>
            <p:cNvSpPr/>
            <p:nvPr/>
          </p:nvSpPr>
          <p:spPr bwMode="gray">
            <a:xfrm>
              <a:off x="1395714" y="1217043"/>
              <a:ext cx="180000" cy="1800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E0442618-44C1-6829-CC1A-A9E8754438CC}"/>
                </a:ext>
              </a:extLst>
            </p:cNvPr>
            <p:cNvSpPr/>
            <p:nvPr/>
          </p:nvSpPr>
          <p:spPr bwMode="gray">
            <a:xfrm>
              <a:off x="1393287" y="1414723"/>
              <a:ext cx="180000" cy="180000"/>
            </a:xfrm>
            <a:prstGeom prst="ellipse">
              <a:avLst/>
            </a:prstGeom>
            <a:solidFill>
              <a:srgbClr val="B1063A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bg1"/>
                  </a:solidFill>
                </a:rPr>
                <a:t>2</a:t>
              </a:r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F695981C-FAB5-CC18-A81D-80AE4AAC2E2B}"/>
                </a:ext>
              </a:extLst>
            </p:cNvPr>
            <p:cNvSpPr/>
            <p:nvPr/>
          </p:nvSpPr>
          <p:spPr bwMode="gray">
            <a:xfrm>
              <a:off x="1216133" y="1502239"/>
              <a:ext cx="180000" cy="1800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D74F78EE-105F-AFCE-2C2E-DA7FB58D1A3D}"/>
                </a:ext>
              </a:extLst>
            </p:cNvPr>
            <p:cNvSpPr/>
            <p:nvPr/>
          </p:nvSpPr>
          <p:spPr bwMode="gray">
            <a:xfrm>
              <a:off x="1047150" y="1411607"/>
              <a:ext cx="180000" cy="180000"/>
            </a:xfrm>
            <a:prstGeom prst="ellipse">
              <a:avLst/>
            </a:prstGeom>
            <a:solidFill>
              <a:srgbClr val="B1063A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bg1"/>
                  </a:solidFill>
                </a:rPr>
                <a:t>4</a:t>
              </a:r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0C1BAEB7-8E3D-A044-609F-4B78E9B8750F}"/>
                </a:ext>
              </a:extLst>
            </p:cNvPr>
            <p:cNvSpPr/>
            <p:nvPr/>
          </p:nvSpPr>
          <p:spPr bwMode="gray">
            <a:xfrm>
              <a:off x="1053627" y="1221133"/>
              <a:ext cx="180000" cy="1800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tx1"/>
                  </a:solidFill>
                </a:rPr>
                <a:t>5</a:t>
              </a:r>
            </a:p>
          </p:txBody>
        </p:sp>
      </p:grp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55EDDBCF-E42C-AB5B-8DFF-DB37C2EFC9F0}"/>
              </a:ext>
            </a:extLst>
          </p:cNvPr>
          <p:cNvGrpSpPr/>
          <p:nvPr/>
        </p:nvGrpSpPr>
        <p:grpSpPr>
          <a:xfrm>
            <a:off x="2054714" y="3874745"/>
            <a:ext cx="528564" cy="557680"/>
            <a:chOff x="1047150" y="1124559"/>
            <a:chExt cx="528564" cy="557680"/>
          </a:xfrm>
        </p:grpSpPr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33109FE2-1D34-8710-2E22-A3C36C4D628C}"/>
                </a:ext>
              </a:extLst>
            </p:cNvPr>
            <p:cNvSpPr/>
            <p:nvPr/>
          </p:nvSpPr>
          <p:spPr bwMode="gray">
            <a:xfrm>
              <a:off x="1133489" y="1226370"/>
              <a:ext cx="360000" cy="360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en-DE" sz="1200" b="1" dirty="0" err="1">
                <a:solidFill>
                  <a:schemeClr val="bg1"/>
                </a:solidFill>
              </a:endParaRPr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E73169ED-651B-B6A3-C15A-83CF5AB97398}"/>
                </a:ext>
              </a:extLst>
            </p:cNvPr>
            <p:cNvSpPr/>
            <p:nvPr/>
          </p:nvSpPr>
          <p:spPr bwMode="gray">
            <a:xfrm>
              <a:off x="1222111" y="1124559"/>
              <a:ext cx="180000" cy="180000"/>
            </a:xfrm>
            <a:prstGeom prst="ellipse">
              <a:avLst/>
            </a:prstGeom>
            <a:solidFill>
              <a:srgbClr val="B1063A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bg1"/>
                  </a:solidFill>
                </a:rPr>
                <a:t>0</a:t>
              </a:r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C94811FA-E468-7CC9-7828-881ABFC24358}"/>
                </a:ext>
              </a:extLst>
            </p:cNvPr>
            <p:cNvSpPr/>
            <p:nvPr/>
          </p:nvSpPr>
          <p:spPr bwMode="gray">
            <a:xfrm>
              <a:off x="1395714" y="1217043"/>
              <a:ext cx="180000" cy="1800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0CCB3CBF-32A1-C8D2-1B24-196B674C2ED3}"/>
                </a:ext>
              </a:extLst>
            </p:cNvPr>
            <p:cNvSpPr/>
            <p:nvPr/>
          </p:nvSpPr>
          <p:spPr bwMode="gray">
            <a:xfrm>
              <a:off x="1393287" y="1414723"/>
              <a:ext cx="180000" cy="180000"/>
            </a:xfrm>
            <a:prstGeom prst="ellipse">
              <a:avLst/>
            </a:prstGeom>
            <a:solidFill>
              <a:srgbClr val="B1063A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bg1"/>
                  </a:solidFill>
                </a:rPr>
                <a:t>2</a:t>
              </a:r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F90A4B07-09E0-7FB6-063E-E53AC0F5E2EB}"/>
                </a:ext>
              </a:extLst>
            </p:cNvPr>
            <p:cNvSpPr/>
            <p:nvPr/>
          </p:nvSpPr>
          <p:spPr bwMode="gray">
            <a:xfrm>
              <a:off x="1216133" y="1502239"/>
              <a:ext cx="180000" cy="1800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F4C66FB6-736B-00C6-D2E4-88018F7EEFB8}"/>
                </a:ext>
              </a:extLst>
            </p:cNvPr>
            <p:cNvSpPr/>
            <p:nvPr/>
          </p:nvSpPr>
          <p:spPr bwMode="gray">
            <a:xfrm>
              <a:off x="1047150" y="1411607"/>
              <a:ext cx="180000" cy="180000"/>
            </a:xfrm>
            <a:prstGeom prst="ellipse">
              <a:avLst/>
            </a:prstGeom>
            <a:solidFill>
              <a:srgbClr val="B1063A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bg1"/>
                  </a:solidFill>
                </a:rPr>
                <a:t>4</a:t>
              </a:r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4CD50190-7274-0460-55CD-EA99808A096A}"/>
                </a:ext>
              </a:extLst>
            </p:cNvPr>
            <p:cNvSpPr/>
            <p:nvPr/>
          </p:nvSpPr>
          <p:spPr bwMode="gray">
            <a:xfrm>
              <a:off x="1053627" y="1221133"/>
              <a:ext cx="180000" cy="1800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tx1"/>
                  </a:solidFill>
                </a:rPr>
                <a:t>5</a:t>
              </a:r>
            </a:p>
          </p:txBody>
        </p:sp>
      </p:grp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C7BA480E-802F-8CD0-2246-740C01101EC2}"/>
              </a:ext>
            </a:extLst>
          </p:cNvPr>
          <p:cNvGrpSpPr/>
          <p:nvPr/>
        </p:nvGrpSpPr>
        <p:grpSpPr>
          <a:xfrm>
            <a:off x="2054714" y="1968647"/>
            <a:ext cx="528564" cy="557680"/>
            <a:chOff x="1047150" y="1124559"/>
            <a:chExt cx="528564" cy="557680"/>
          </a:xfrm>
        </p:grpSpPr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759EF2FA-EB15-63D1-8F08-A0CD157E6A05}"/>
                </a:ext>
              </a:extLst>
            </p:cNvPr>
            <p:cNvSpPr/>
            <p:nvPr/>
          </p:nvSpPr>
          <p:spPr bwMode="gray">
            <a:xfrm>
              <a:off x="1133489" y="1226370"/>
              <a:ext cx="360000" cy="360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en-DE" sz="1200" b="1" dirty="0" err="1">
                <a:solidFill>
                  <a:schemeClr val="bg1"/>
                </a:solidFill>
              </a:endParaRPr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C31CBEFA-10E6-2638-0487-D5AA871C8AD3}"/>
                </a:ext>
              </a:extLst>
            </p:cNvPr>
            <p:cNvSpPr/>
            <p:nvPr/>
          </p:nvSpPr>
          <p:spPr bwMode="gray">
            <a:xfrm>
              <a:off x="1222111" y="1124559"/>
              <a:ext cx="180000" cy="180000"/>
            </a:xfrm>
            <a:prstGeom prst="ellipse">
              <a:avLst/>
            </a:prstGeom>
            <a:solidFill>
              <a:srgbClr val="B1063A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bg1"/>
                  </a:solidFill>
                </a:rPr>
                <a:t>0</a:t>
              </a:r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D940496E-D82B-BA4B-8201-A3BC7F413980}"/>
                </a:ext>
              </a:extLst>
            </p:cNvPr>
            <p:cNvSpPr/>
            <p:nvPr/>
          </p:nvSpPr>
          <p:spPr bwMode="gray">
            <a:xfrm>
              <a:off x="1395714" y="1217043"/>
              <a:ext cx="180000" cy="1800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71D5ECB6-D209-987F-5702-B7022E9E1252}"/>
                </a:ext>
              </a:extLst>
            </p:cNvPr>
            <p:cNvSpPr/>
            <p:nvPr/>
          </p:nvSpPr>
          <p:spPr bwMode="gray">
            <a:xfrm>
              <a:off x="1393287" y="1414723"/>
              <a:ext cx="180000" cy="180000"/>
            </a:xfrm>
            <a:prstGeom prst="ellipse">
              <a:avLst/>
            </a:prstGeom>
            <a:solidFill>
              <a:srgbClr val="B1063A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bg1"/>
                  </a:solidFill>
                </a:rPr>
                <a:t>2</a:t>
              </a:r>
            </a:p>
          </p:txBody>
        </p:sp>
        <p:sp>
          <p:nvSpPr>
            <p:cNvPr id="183" name="Oval 182">
              <a:extLst>
                <a:ext uri="{FF2B5EF4-FFF2-40B4-BE49-F238E27FC236}">
                  <a16:creationId xmlns:a16="http://schemas.microsoft.com/office/drawing/2014/main" id="{7E71BB22-FFA7-0F09-5036-4A01D2BD64F5}"/>
                </a:ext>
              </a:extLst>
            </p:cNvPr>
            <p:cNvSpPr/>
            <p:nvPr/>
          </p:nvSpPr>
          <p:spPr bwMode="gray">
            <a:xfrm>
              <a:off x="1216133" y="1502239"/>
              <a:ext cx="180000" cy="1800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A3E2F027-665D-8900-C401-E49A82140F33}"/>
                </a:ext>
              </a:extLst>
            </p:cNvPr>
            <p:cNvSpPr/>
            <p:nvPr/>
          </p:nvSpPr>
          <p:spPr bwMode="gray">
            <a:xfrm>
              <a:off x="1047150" y="1411607"/>
              <a:ext cx="180000" cy="1800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93F956E6-A61D-20AE-A05F-88FC8A53D072}"/>
                </a:ext>
              </a:extLst>
            </p:cNvPr>
            <p:cNvSpPr/>
            <p:nvPr/>
          </p:nvSpPr>
          <p:spPr bwMode="gray">
            <a:xfrm>
              <a:off x="1053627" y="1221133"/>
              <a:ext cx="180000" cy="1800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tx1"/>
                  </a:solidFill>
                </a:rPr>
                <a:t>5</a:t>
              </a:r>
            </a:p>
          </p:txBody>
        </p:sp>
      </p:grpSp>
      <p:grpSp>
        <p:nvGrpSpPr>
          <p:cNvPr id="186" name="Group 185">
            <a:extLst>
              <a:ext uri="{FF2B5EF4-FFF2-40B4-BE49-F238E27FC236}">
                <a16:creationId xmlns:a16="http://schemas.microsoft.com/office/drawing/2014/main" id="{17C4227E-09C6-1B3D-DFBA-75BDA9FF4FC8}"/>
              </a:ext>
            </a:extLst>
          </p:cNvPr>
          <p:cNvGrpSpPr/>
          <p:nvPr/>
        </p:nvGrpSpPr>
        <p:grpSpPr>
          <a:xfrm>
            <a:off x="2054714" y="4510112"/>
            <a:ext cx="528564" cy="557680"/>
            <a:chOff x="1047150" y="1124559"/>
            <a:chExt cx="528564" cy="557680"/>
          </a:xfrm>
        </p:grpSpPr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194FB96B-E626-25C6-B988-D7A8764E0CD7}"/>
                </a:ext>
              </a:extLst>
            </p:cNvPr>
            <p:cNvSpPr/>
            <p:nvPr/>
          </p:nvSpPr>
          <p:spPr bwMode="gray">
            <a:xfrm>
              <a:off x="1133489" y="1226370"/>
              <a:ext cx="360000" cy="360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en-DE" sz="1200" b="1" dirty="0" err="1">
                <a:solidFill>
                  <a:schemeClr val="bg1"/>
                </a:solidFill>
              </a:endParaRPr>
            </a:p>
          </p:txBody>
        </p:sp>
        <p:sp>
          <p:nvSpPr>
            <p:cNvPr id="188" name="Oval 187">
              <a:extLst>
                <a:ext uri="{FF2B5EF4-FFF2-40B4-BE49-F238E27FC236}">
                  <a16:creationId xmlns:a16="http://schemas.microsoft.com/office/drawing/2014/main" id="{70310979-E1AA-EED7-F024-E811798B4BBB}"/>
                </a:ext>
              </a:extLst>
            </p:cNvPr>
            <p:cNvSpPr/>
            <p:nvPr/>
          </p:nvSpPr>
          <p:spPr bwMode="gray">
            <a:xfrm>
              <a:off x="1222111" y="1124559"/>
              <a:ext cx="180000" cy="180000"/>
            </a:xfrm>
            <a:prstGeom prst="ellipse">
              <a:avLst/>
            </a:prstGeom>
            <a:solidFill>
              <a:srgbClr val="B1063A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bg1"/>
                  </a:solidFill>
                </a:rPr>
                <a:t>0</a:t>
              </a:r>
            </a:p>
          </p:txBody>
        </p:sp>
        <p:sp>
          <p:nvSpPr>
            <p:cNvPr id="189" name="Oval 188">
              <a:extLst>
                <a:ext uri="{FF2B5EF4-FFF2-40B4-BE49-F238E27FC236}">
                  <a16:creationId xmlns:a16="http://schemas.microsoft.com/office/drawing/2014/main" id="{B7A6E9E4-9ECC-1DD9-452E-2540186DB2E3}"/>
                </a:ext>
              </a:extLst>
            </p:cNvPr>
            <p:cNvSpPr/>
            <p:nvPr/>
          </p:nvSpPr>
          <p:spPr bwMode="gray">
            <a:xfrm>
              <a:off x="1395714" y="1217043"/>
              <a:ext cx="180000" cy="1800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90" name="Oval 189">
              <a:extLst>
                <a:ext uri="{FF2B5EF4-FFF2-40B4-BE49-F238E27FC236}">
                  <a16:creationId xmlns:a16="http://schemas.microsoft.com/office/drawing/2014/main" id="{8FA42AF2-CA63-DD74-7BC5-7262A9E98837}"/>
                </a:ext>
              </a:extLst>
            </p:cNvPr>
            <p:cNvSpPr/>
            <p:nvPr/>
          </p:nvSpPr>
          <p:spPr bwMode="gray">
            <a:xfrm>
              <a:off x="1393287" y="1414723"/>
              <a:ext cx="180000" cy="180000"/>
            </a:xfrm>
            <a:prstGeom prst="ellipse">
              <a:avLst/>
            </a:prstGeom>
            <a:solidFill>
              <a:srgbClr val="B1063A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bg1"/>
                  </a:solidFill>
                </a:rPr>
                <a:t>2</a:t>
              </a:r>
            </a:p>
          </p:txBody>
        </p:sp>
        <p:sp>
          <p:nvSpPr>
            <p:cNvPr id="191" name="Oval 190">
              <a:extLst>
                <a:ext uri="{FF2B5EF4-FFF2-40B4-BE49-F238E27FC236}">
                  <a16:creationId xmlns:a16="http://schemas.microsoft.com/office/drawing/2014/main" id="{A110B44C-E3B7-51E7-7C45-488238B25767}"/>
                </a:ext>
              </a:extLst>
            </p:cNvPr>
            <p:cNvSpPr/>
            <p:nvPr/>
          </p:nvSpPr>
          <p:spPr bwMode="gray">
            <a:xfrm>
              <a:off x="1216133" y="1502239"/>
              <a:ext cx="180000" cy="1800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92" name="Oval 191">
              <a:extLst>
                <a:ext uri="{FF2B5EF4-FFF2-40B4-BE49-F238E27FC236}">
                  <a16:creationId xmlns:a16="http://schemas.microsoft.com/office/drawing/2014/main" id="{81C8F7CD-D33F-0776-6A7F-952EFFCE0928}"/>
                </a:ext>
              </a:extLst>
            </p:cNvPr>
            <p:cNvSpPr/>
            <p:nvPr/>
          </p:nvSpPr>
          <p:spPr bwMode="gray">
            <a:xfrm>
              <a:off x="1047150" y="1411607"/>
              <a:ext cx="180000" cy="180000"/>
            </a:xfrm>
            <a:prstGeom prst="ellipse">
              <a:avLst/>
            </a:prstGeom>
            <a:solidFill>
              <a:srgbClr val="B1063A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bg1"/>
                  </a:solidFill>
                </a:rPr>
                <a:t>4</a:t>
              </a:r>
            </a:p>
          </p:txBody>
        </p:sp>
        <p:sp>
          <p:nvSpPr>
            <p:cNvPr id="193" name="Oval 192">
              <a:extLst>
                <a:ext uri="{FF2B5EF4-FFF2-40B4-BE49-F238E27FC236}">
                  <a16:creationId xmlns:a16="http://schemas.microsoft.com/office/drawing/2014/main" id="{84732498-284C-CCCD-3739-36813B430A88}"/>
                </a:ext>
              </a:extLst>
            </p:cNvPr>
            <p:cNvSpPr/>
            <p:nvPr/>
          </p:nvSpPr>
          <p:spPr bwMode="gray">
            <a:xfrm>
              <a:off x="1053627" y="1221133"/>
              <a:ext cx="180000" cy="1800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tx1"/>
                  </a:solidFill>
                </a:rPr>
                <a:t>5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94" name="Rectangle 193">
                <a:extLst>
                  <a:ext uri="{FF2B5EF4-FFF2-40B4-BE49-F238E27FC236}">
                    <a16:creationId xmlns:a16="http://schemas.microsoft.com/office/drawing/2014/main" id="{D7F030B4-5F7C-DB66-DEA4-0837B39ADA8A}"/>
                  </a:ext>
                </a:extLst>
              </p:cNvPr>
              <p:cNvSpPr/>
              <p:nvPr/>
            </p:nvSpPr>
            <p:spPr bwMode="gray">
              <a:xfrm>
                <a:off x="2780044" y="1059582"/>
                <a:ext cx="648072" cy="25202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DE" sz="1200" dirty="0" err="1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4" name="Rectangle 193">
                <a:extLst>
                  <a:ext uri="{FF2B5EF4-FFF2-40B4-BE49-F238E27FC236}">
                    <a16:creationId xmlns:a16="http://schemas.microsoft.com/office/drawing/2014/main" id="{D7F030B4-5F7C-DB66-DEA4-0837B39ADA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780044" y="1059582"/>
                <a:ext cx="648072" cy="25202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5" name="Group 194">
            <a:extLst>
              <a:ext uri="{FF2B5EF4-FFF2-40B4-BE49-F238E27FC236}">
                <a16:creationId xmlns:a16="http://schemas.microsoft.com/office/drawing/2014/main" id="{69F65EF2-7A54-850B-AF9F-B1EE4B55E1A0}"/>
              </a:ext>
            </a:extLst>
          </p:cNvPr>
          <p:cNvGrpSpPr/>
          <p:nvPr/>
        </p:nvGrpSpPr>
        <p:grpSpPr>
          <a:xfrm>
            <a:off x="2821052" y="1333281"/>
            <a:ext cx="528564" cy="557680"/>
            <a:chOff x="1047150" y="1124559"/>
            <a:chExt cx="528564" cy="557680"/>
          </a:xfrm>
        </p:grpSpPr>
        <p:sp>
          <p:nvSpPr>
            <p:cNvPr id="196" name="Oval 195">
              <a:extLst>
                <a:ext uri="{FF2B5EF4-FFF2-40B4-BE49-F238E27FC236}">
                  <a16:creationId xmlns:a16="http://schemas.microsoft.com/office/drawing/2014/main" id="{BAEC21BB-1BB1-BD02-B293-B48B949B25AA}"/>
                </a:ext>
              </a:extLst>
            </p:cNvPr>
            <p:cNvSpPr/>
            <p:nvPr/>
          </p:nvSpPr>
          <p:spPr bwMode="gray">
            <a:xfrm>
              <a:off x="1133489" y="1226370"/>
              <a:ext cx="360000" cy="360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en-DE" sz="1200" b="1" dirty="0" err="1">
                <a:solidFill>
                  <a:schemeClr val="bg1"/>
                </a:solidFill>
              </a:endParaRPr>
            </a:p>
          </p:txBody>
        </p:sp>
        <p:sp>
          <p:nvSpPr>
            <p:cNvPr id="197" name="Oval 196">
              <a:extLst>
                <a:ext uri="{FF2B5EF4-FFF2-40B4-BE49-F238E27FC236}">
                  <a16:creationId xmlns:a16="http://schemas.microsoft.com/office/drawing/2014/main" id="{17EB93AC-6DD3-B48E-2D11-633D89FB0D11}"/>
                </a:ext>
              </a:extLst>
            </p:cNvPr>
            <p:cNvSpPr/>
            <p:nvPr/>
          </p:nvSpPr>
          <p:spPr bwMode="gray">
            <a:xfrm>
              <a:off x="1222111" y="1124559"/>
              <a:ext cx="180000" cy="180000"/>
            </a:xfrm>
            <a:prstGeom prst="ellipse">
              <a:avLst/>
            </a:prstGeom>
            <a:solidFill>
              <a:srgbClr val="B1063A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bg1"/>
                  </a:solidFill>
                </a:rPr>
                <a:t>0</a:t>
              </a:r>
            </a:p>
          </p:txBody>
        </p:sp>
        <p:sp>
          <p:nvSpPr>
            <p:cNvPr id="198" name="Oval 197">
              <a:extLst>
                <a:ext uri="{FF2B5EF4-FFF2-40B4-BE49-F238E27FC236}">
                  <a16:creationId xmlns:a16="http://schemas.microsoft.com/office/drawing/2014/main" id="{E99DD8CE-AB91-21E5-5908-8E01B17682E0}"/>
                </a:ext>
              </a:extLst>
            </p:cNvPr>
            <p:cNvSpPr/>
            <p:nvPr/>
          </p:nvSpPr>
          <p:spPr bwMode="gray">
            <a:xfrm>
              <a:off x="1395714" y="1217043"/>
              <a:ext cx="180000" cy="1800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99" name="Oval 198">
              <a:extLst>
                <a:ext uri="{FF2B5EF4-FFF2-40B4-BE49-F238E27FC236}">
                  <a16:creationId xmlns:a16="http://schemas.microsoft.com/office/drawing/2014/main" id="{6CD88DAE-159C-B68A-D57C-9DDACAB52C8A}"/>
                </a:ext>
              </a:extLst>
            </p:cNvPr>
            <p:cNvSpPr/>
            <p:nvPr/>
          </p:nvSpPr>
          <p:spPr bwMode="gray">
            <a:xfrm>
              <a:off x="1393287" y="1414723"/>
              <a:ext cx="180000" cy="1800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200" name="Oval 199">
              <a:extLst>
                <a:ext uri="{FF2B5EF4-FFF2-40B4-BE49-F238E27FC236}">
                  <a16:creationId xmlns:a16="http://schemas.microsoft.com/office/drawing/2014/main" id="{B1FD9917-0716-3E0A-78E7-BBDBA84960AD}"/>
                </a:ext>
              </a:extLst>
            </p:cNvPr>
            <p:cNvSpPr/>
            <p:nvPr/>
          </p:nvSpPr>
          <p:spPr bwMode="gray">
            <a:xfrm>
              <a:off x="1216133" y="1502239"/>
              <a:ext cx="180000" cy="1800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201" name="Oval 200">
              <a:extLst>
                <a:ext uri="{FF2B5EF4-FFF2-40B4-BE49-F238E27FC236}">
                  <a16:creationId xmlns:a16="http://schemas.microsoft.com/office/drawing/2014/main" id="{B31726B2-82E5-069E-C972-E9F57DF3C3E8}"/>
                </a:ext>
              </a:extLst>
            </p:cNvPr>
            <p:cNvSpPr/>
            <p:nvPr/>
          </p:nvSpPr>
          <p:spPr bwMode="gray">
            <a:xfrm>
              <a:off x="1047150" y="1411607"/>
              <a:ext cx="180000" cy="1800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202" name="Oval 201">
              <a:extLst>
                <a:ext uri="{FF2B5EF4-FFF2-40B4-BE49-F238E27FC236}">
                  <a16:creationId xmlns:a16="http://schemas.microsoft.com/office/drawing/2014/main" id="{19578B37-464D-AFC0-B5F8-B34785984FB8}"/>
                </a:ext>
              </a:extLst>
            </p:cNvPr>
            <p:cNvSpPr/>
            <p:nvPr/>
          </p:nvSpPr>
          <p:spPr bwMode="gray">
            <a:xfrm>
              <a:off x="1053627" y="1221133"/>
              <a:ext cx="180000" cy="1800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tx1"/>
                  </a:solidFill>
                </a:rPr>
                <a:t>5</a:t>
              </a:r>
            </a:p>
          </p:txBody>
        </p:sp>
      </p:grpSp>
      <p:grpSp>
        <p:nvGrpSpPr>
          <p:cNvPr id="203" name="Group 202">
            <a:extLst>
              <a:ext uri="{FF2B5EF4-FFF2-40B4-BE49-F238E27FC236}">
                <a16:creationId xmlns:a16="http://schemas.microsoft.com/office/drawing/2014/main" id="{A75E84FE-3A4A-3F9B-D695-4963A82A9E50}"/>
              </a:ext>
            </a:extLst>
          </p:cNvPr>
          <p:cNvGrpSpPr/>
          <p:nvPr/>
        </p:nvGrpSpPr>
        <p:grpSpPr>
          <a:xfrm>
            <a:off x="2821052" y="2604013"/>
            <a:ext cx="528564" cy="557680"/>
            <a:chOff x="1047150" y="1124559"/>
            <a:chExt cx="528564" cy="557680"/>
          </a:xfrm>
        </p:grpSpPr>
        <p:sp>
          <p:nvSpPr>
            <p:cNvPr id="204" name="Oval 203">
              <a:extLst>
                <a:ext uri="{FF2B5EF4-FFF2-40B4-BE49-F238E27FC236}">
                  <a16:creationId xmlns:a16="http://schemas.microsoft.com/office/drawing/2014/main" id="{C9CCB7B6-8D70-E0D2-A649-6B833D171FA4}"/>
                </a:ext>
              </a:extLst>
            </p:cNvPr>
            <p:cNvSpPr/>
            <p:nvPr/>
          </p:nvSpPr>
          <p:spPr bwMode="gray">
            <a:xfrm>
              <a:off x="1133489" y="1226370"/>
              <a:ext cx="360000" cy="360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en-DE" sz="1200" b="1" dirty="0" err="1">
                <a:solidFill>
                  <a:schemeClr val="bg1"/>
                </a:solidFill>
              </a:endParaRPr>
            </a:p>
          </p:txBody>
        </p:sp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FBAC85A6-3144-CB8A-F8C8-1A0F67E1D52A}"/>
                </a:ext>
              </a:extLst>
            </p:cNvPr>
            <p:cNvSpPr/>
            <p:nvPr/>
          </p:nvSpPr>
          <p:spPr bwMode="gray">
            <a:xfrm>
              <a:off x="1222111" y="1124559"/>
              <a:ext cx="180000" cy="180000"/>
            </a:xfrm>
            <a:prstGeom prst="ellipse">
              <a:avLst/>
            </a:prstGeom>
            <a:solidFill>
              <a:srgbClr val="B1063A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bg1"/>
                  </a:solidFill>
                </a:rPr>
                <a:t>0</a:t>
              </a:r>
            </a:p>
          </p:txBody>
        </p:sp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45420D6D-E6F6-9A05-1C93-80339FA9F431}"/>
                </a:ext>
              </a:extLst>
            </p:cNvPr>
            <p:cNvSpPr/>
            <p:nvPr/>
          </p:nvSpPr>
          <p:spPr bwMode="gray">
            <a:xfrm>
              <a:off x="1395714" y="1217043"/>
              <a:ext cx="180000" cy="1800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E04D8683-6C29-EA20-EFD1-194F443954A4}"/>
                </a:ext>
              </a:extLst>
            </p:cNvPr>
            <p:cNvSpPr/>
            <p:nvPr/>
          </p:nvSpPr>
          <p:spPr bwMode="gray">
            <a:xfrm>
              <a:off x="1393287" y="1414723"/>
              <a:ext cx="180000" cy="1800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D6DE4D05-FFBC-B7FF-46A2-E8E3E38DF88C}"/>
                </a:ext>
              </a:extLst>
            </p:cNvPr>
            <p:cNvSpPr/>
            <p:nvPr/>
          </p:nvSpPr>
          <p:spPr bwMode="gray">
            <a:xfrm>
              <a:off x="1216133" y="1502239"/>
              <a:ext cx="180000" cy="180000"/>
            </a:xfrm>
            <a:prstGeom prst="ellipse">
              <a:avLst/>
            </a:prstGeom>
            <a:solidFill>
              <a:srgbClr val="B1063A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bg1"/>
                  </a:solidFill>
                </a:rPr>
                <a:t>3</a:t>
              </a:r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55105621-6AEE-0734-A32A-0A798EB91C5B}"/>
                </a:ext>
              </a:extLst>
            </p:cNvPr>
            <p:cNvSpPr/>
            <p:nvPr/>
          </p:nvSpPr>
          <p:spPr bwMode="gray">
            <a:xfrm>
              <a:off x="1047150" y="1411607"/>
              <a:ext cx="180000" cy="1800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CC8A61BB-FC93-6AB1-EA02-FFC2FD9BFF63}"/>
                </a:ext>
              </a:extLst>
            </p:cNvPr>
            <p:cNvSpPr/>
            <p:nvPr/>
          </p:nvSpPr>
          <p:spPr bwMode="gray">
            <a:xfrm>
              <a:off x="1053627" y="1221133"/>
              <a:ext cx="180000" cy="1800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tx1"/>
                  </a:solidFill>
                </a:rPr>
                <a:t>5</a:t>
              </a:r>
            </a:p>
          </p:txBody>
        </p:sp>
      </p:grpSp>
      <p:grpSp>
        <p:nvGrpSpPr>
          <p:cNvPr id="211" name="Group 210">
            <a:extLst>
              <a:ext uri="{FF2B5EF4-FFF2-40B4-BE49-F238E27FC236}">
                <a16:creationId xmlns:a16="http://schemas.microsoft.com/office/drawing/2014/main" id="{1786EC0D-4170-2B36-A6BA-7567B6C4FE11}"/>
              </a:ext>
            </a:extLst>
          </p:cNvPr>
          <p:cNvGrpSpPr/>
          <p:nvPr/>
        </p:nvGrpSpPr>
        <p:grpSpPr>
          <a:xfrm>
            <a:off x="2821052" y="3239379"/>
            <a:ext cx="528564" cy="557680"/>
            <a:chOff x="1047150" y="1124559"/>
            <a:chExt cx="528564" cy="557680"/>
          </a:xfrm>
        </p:grpSpPr>
        <p:sp>
          <p:nvSpPr>
            <p:cNvPr id="268" name="Oval 267">
              <a:extLst>
                <a:ext uri="{FF2B5EF4-FFF2-40B4-BE49-F238E27FC236}">
                  <a16:creationId xmlns:a16="http://schemas.microsoft.com/office/drawing/2014/main" id="{0D4E3978-BCF4-037E-4348-18A9FDDD1A9F}"/>
                </a:ext>
              </a:extLst>
            </p:cNvPr>
            <p:cNvSpPr/>
            <p:nvPr/>
          </p:nvSpPr>
          <p:spPr bwMode="gray">
            <a:xfrm>
              <a:off x="1133489" y="1226370"/>
              <a:ext cx="360000" cy="360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en-DE" sz="1200" b="1" dirty="0" err="1">
                <a:solidFill>
                  <a:schemeClr val="bg1"/>
                </a:solidFill>
              </a:endParaRPr>
            </a:p>
          </p:txBody>
        </p:sp>
        <p:sp>
          <p:nvSpPr>
            <p:cNvPr id="269" name="Oval 268">
              <a:extLst>
                <a:ext uri="{FF2B5EF4-FFF2-40B4-BE49-F238E27FC236}">
                  <a16:creationId xmlns:a16="http://schemas.microsoft.com/office/drawing/2014/main" id="{4F177BA8-1065-F7F9-EDE8-7B3417D4D322}"/>
                </a:ext>
              </a:extLst>
            </p:cNvPr>
            <p:cNvSpPr/>
            <p:nvPr/>
          </p:nvSpPr>
          <p:spPr bwMode="gray">
            <a:xfrm>
              <a:off x="1222111" y="1124559"/>
              <a:ext cx="180000" cy="180000"/>
            </a:xfrm>
            <a:prstGeom prst="ellipse">
              <a:avLst/>
            </a:prstGeom>
            <a:solidFill>
              <a:srgbClr val="B1063A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bg1"/>
                  </a:solidFill>
                </a:rPr>
                <a:t>0</a:t>
              </a:r>
            </a:p>
          </p:txBody>
        </p:sp>
        <p:sp>
          <p:nvSpPr>
            <p:cNvPr id="270" name="Oval 269">
              <a:extLst>
                <a:ext uri="{FF2B5EF4-FFF2-40B4-BE49-F238E27FC236}">
                  <a16:creationId xmlns:a16="http://schemas.microsoft.com/office/drawing/2014/main" id="{FA4579BF-A5E7-A649-4368-D01A69C382BD}"/>
                </a:ext>
              </a:extLst>
            </p:cNvPr>
            <p:cNvSpPr/>
            <p:nvPr/>
          </p:nvSpPr>
          <p:spPr bwMode="gray">
            <a:xfrm>
              <a:off x="1395714" y="1217043"/>
              <a:ext cx="180000" cy="1800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271" name="Oval 270">
              <a:extLst>
                <a:ext uri="{FF2B5EF4-FFF2-40B4-BE49-F238E27FC236}">
                  <a16:creationId xmlns:a16="http://schemas.microsoft.com/office/drawing/2014/main" id="{7952EC5B-B752-245D-5E8D-28B7AD013241}"/>
                </a:ext>
              </a:extLst>
            </p:cNvPr>
            <p:cNvSpPr/>
            <p:nvPr/>
          </p:nvSpPr>
          <p:spPr bwMode="gray">
            <a:xfrm>
              <a:off x="1393287" y="1414723"/>
              <a:ext cx="180000" cy="1800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272" name="Oval 271">
              <a:extLst>
                <a:ext uri="{FF2B5EF4-FFF2-40B4-BE49-F238E27FC236}">
                  <a16:creationId xmlns:a16="http://schemas.microsoft.com/office/drawing/2014/main" id="{8872A557-EE3C-E59A-16BB-8861D5AB4D0D}"/>
                </a:ext>
              </a:extLst>
            </p:cNvPr>
            <p:cNvSpPr/>
            <p:nvPr/>
          </p:nvSpPr>
          <p:spPr bwMode="gray">
            <a:xfrm>
              <a:off x="1216133" y="1502239"/>
              <a:ext cx="180000" cy="180000"/>
            </a:xfrm>
            <a:prstGeom prst="ellipse">
              <a:avLst/>
            </a:prstGeom>
            <a:solidFill>
              <a:srgbClr val="B1063A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bg1"/>
                  </a:solidFill>
                </a:rPr>
                <a:t>3</a:t>
              </a:r>
            </a:p>
          </p:txBody>
        </p:sp>
        <p:sp>
          <p:nvSpPr>
            <p:cNvPr id="273" name="Oval 272">
              <a:extLst>
                <a:ext uri="{FF2B5EF4-FFF2-40B4-BE49-F238E27FC236}">
                  <a16:creationId xmlns:a16="http://schemas.microsoft.com/office/drawing/2014/main" id="{C8F33FA1-D135-8531-EA67-31FE52444F47}"/>
                </a:ext>
              </a:extLst>
            </p:cNvPr>
            <p:cNvSpPr/>
            <p:nvPr/>
          </p:nvSpPr>
          <p:spPr bwMode="gray">
            <a:xfrm>
              <a:off x="1047150" y="1411607"/>
              <a:ext cx="180000" cy="1800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274" name="Oval 273">
              <a:extLst>
                <a:ext uri="{FF2B5EF4-FFF2-40B4-BE49-F238E27FC236}">
                  <a16:creationId xmlns:a16="http://schemas.microsoft.com/office/drawing/2014/main" id="{D4CD9F87-C958-2695-C1FA-78F98021E8C4}"/>
                </a:ext>
              </a:extLst>
            </p:cNvPr>
            <p:cNvSpPr/>
            <p:nvPr/>
          </p:nvSpPr>
          <p:spPr bwMode="gray">
            <a:xfrm>
              <a:off x="1053627" y="1221133"/>
              <a:ext cx="180000" cy="1800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tx1"/>
                  </a:solidFill>
                </a:rPr>
                <a:t>5</a:t>
              </a:r>
            </a:p>
          </p:txBody>
        </p:sp>
      </p:grpSp>
      <p:grpSp>
        <p:nvGrpSpPr>
          <p:cNvPr id="275" name="Group 274">
            <a:extLst>
              <a:ext uri="{FF2B5EF4-FFF2-40B4-BE49-F238E27FC236}">
                <a16:creationId xmlns:a16="http://schemas.microsoft.com/office/drawing/2014/main" id="{068F92ED-1EBC-BDD6-B757-F02E8BF95BC9}"/>
              </a:ext>
            </a:extLst>
          </p:cNvPr>
          <p:cNvGrpSpPr/>
          <p:nvPr/>
        </p:nvGrpSpPr>
        <p:grpSpPr>
          <a:xfrm>
            <a:off x="2821052" y="3874745"/>
            <a:ext cx="528564" cy="557680"/>
            <a:chOff x="1047150" y="1124559"/>
            <a:chExt cx="528564" cy="557680"/>
          </a:xfrm>
        </p:grpSpPr>
        <p:sp>
          <p:nvSpPr>
            <p:cNvPr id="276" name="Oval 275">
              <a:extLst>
                <a:ext uri="{FF2B5EF4-FFF2-40B4-BE49-F238E27FC236}">
                  <a16:creationId xmlns:a16="http://schemas.microsoft.com/office/drawing/2014/main" id="{FA214AAD-252C-2600-7B55-EE944475E71F}"/>
                </a:ext>
              </a:extLst>
            </p:cNvPr>
            <p:cNvSpPr/>
            <p:nvPr/>
          </p:nvSpPr>
          <p:spPr bwMode="gray">
            <a:xfrm>
              <a:off x="1133489" y="1226370"/>
              <a:ext cx="360000" cy="360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en-DE" sz="1200" b="1" dirty="0" err="1">
                <a:solidFill>
                  <a:schemeClr val="bg1"/>
                </a:solidFill>
              </a:endParaRPr>
            </a:p>
          </p:txBody>
        </p:sp>
        <p:sp>
          <p:nvSpPr>
            <p:cNvPr id="277" name="Oval 276">
              <a:extLst>
                <a:ext uri="{FF2B5EF4-FFF2-40B4-BE49-F238E27FC236}">
                  <a16:creationId xmlns:a16="http://schemas.microsoft.com/office/drawing/2014/main" id="{1861B520-3051-7D79-2BB7-73E5B7A910A0}"/>
                </a:ext>
              </a:extLst>
            </p:cNvPr>
            <p:cNvSpPr/>
            <p:nvPr/>
          </p:nvSpPr>
          <p:spPr bwMode="gray">
            <a:xfrm>
              <a:off x="1222111" y="1124559"/>
              <a:ext cx="180000" cy="180000"/>
            </a:xfrm>
            <a:prstGeom prst="ellipse">
              <a:avLst/>
            </a:prstGeom>
            <a:solidFill>
              <a:srgbClr val="B1063A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bg1"/>
                  </a:solidFill>
                </a:rPr>
                <a:t>0</a:t>
              </a:r>
            </a:p>
          </p:txBody>
        </p:sp>
        <p:sp>
          <p:nvSpPr>
            <p:cNvPr id="278" name="Oval 277">
              <a:extLst>
                <a:ext uri="{FF2B5EF4-FFF2-40B4-BE49-F238E27FC236}">
                  <a16:creationId xmlns:a16="http://schemas.microsoft.com/office/drawing/2014/main" id="{998EABA1-9199-6FA2-A883-CB8B1C987BAA}"/>
                </a:ext>
              </a:extLst>
            </p:cNvPr>
            <p:cNvSpPr/>
            <p:nvPr/>
          </p:nvSpPr>
          <p:spPr bwMode="gray">
            <a:xfrm>
              <a:off x="1395714" y="1217043"/>
              <a:ext cx="180000" cy="1800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279" name="Oval 278">
              <a:extLst>
                <a:ext uri="{FF2B5EF4-FFF2-40B4-BE49-F238E27FC236}">
                  <a16:creationId xmlns:a16="http://schemas.microsoft.com/office/drawing/2014/main" id="{3A2D5EFC-B34B-5AD8-133D-AD2AE3788AD8}"/>
                </a:ext>
              </a:extLst>
            </p:cNvPr>
            <p:cNvSpPr/>
            <p:nvPr/>
          </p:nvSpPr>
          <p:spPr bwMode="gray">
            <a:xfrm>
              <a:off x="1393287" y="1414723"/>
              <a:ext cx="180000" cy="1800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280" name="Oval 279">
              <a:extLst>
                <a:ext uri="{FF2B5EF4-FFF2-40B4-BE49-F238E27FC236}">
                  <a16:creationId xmlns:a16="http://schemas.microsoft.com/office/drawing/2014/main" id="{04C5E721-64E9-71F3-D756-CB61E87A32C2}"/>
                </a:ext>
              </a:extLst>
            </p:cNvPr>
            <p:cNvSpPr/>
            <p:nvPr/>
          </p:nvSpPr>
          <p:spPr bwMode="gray">
            <a:xfrm>
              <a:off x="1216133" y="1502239"/>
              <a:ext cx="180000" cy="180000"/>
            </a:xfrm>
            <a:prstGeom prst="ellipse">
              <a:avLst/>
            </a:prstGeom>
            <a:solidFill>
              <a:srgbClr val="B1063A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bg1"/>
                  </a:solidFill>
                </a:rPr>
                <a:t>3</a:t>
              </a:r>
            </a:p>
          </p:txBody>
        </p:sp>
        <p:sp>
          <p:nvSpPr>
            <p:cNvPr id="281" name="Oval 280">
              <a:extLst>
                <a:ext uri="{FF2B5EF4-FFF2-40B4-BE49-F238E27FC236}">
                  <a16:creationId xmlns:a16="http://schemas.microsoft.com/office/drawing/2014/main" id="{A4E7F887-4CEE-43A8-1E57-282AE13E4591}"/>
                </a:ext>
              </a:extLst>
            </p:cNvPr>
            <p:cNvSpPr/>
            <p:nvPr/>
          </p:nvSpPr>
          <p:spPr bwMode="gray">
            <a:xfrm>
              <a:off x="1047150" y="1411607"/>
              <a:ext cx="180000" cy="1800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282" name="Oval 281">
              <a:extLst>
                <a:ext uri="{FF2B5EF4-FFF2-40B4-BE49-F238E27FC236}">
                  <a16:creationId xmlns:a16="http://schemas.microsoft.com/office/drawing/2014/main" id="{30335200-0A1A-E990-6813-A30EDEDF6CDB}"/>
                </a:ext>
              </a:extLst>
            </p:cNvPr>
            <p:cNvSpPr/>
            <p:nvPr/>
          </p:nvSpPr>
          <p:spPr bwMode="gray">
            <a:xfrm>
              <a:off x="1053627" y="1221133"/>
              <a:ext cx="180000" cy="1800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tx1"/>
                  </a:solidFill>
                </a:rPr>
                <a:t>5</a:t>
              </a:r>
            </a:p>
          </p:txBody>
        </p:sp>
      </p:grpSp>
      <p:grpSp>
        <p:nvGrpSpPr>
          <p:cNvPr id="283" name="Group 282">
            <a:extLst>
              <a:ext uri="{FF2B5EF4-FFF2-40B4-BE49-F238E27FC236}">
                <a16:creationId xmlns:a16="http://schemas.microsoft.com/office/drawing/2014/main" id="{1476D178-DAE4-4F54-E086-E1962A7297BE}"/>
              </a:ext>
            </a:extLst>
          </p:cNvPr>
          <p:cNvGrpSpPr/>
          <p:nvPr/>
        </p:nvGrpSpPr>
        <p:grpSpPr>
          <a:xfrm>
            <a:off x="2821052" y="1968647"/>
            <a:ext cx="528564" cy="557680"/>
            <a:chOff x="1047150" y="1124559"/>
            <a:chExt cx="528564" cy="557680"/>
          </a:xfrm>
        </p:grpSpPr>
        <p:sp>
          <p:nvSpPr>
            <p:cNvPr id="284" name="Oval 283">
              <a:extLst>
                <a:ext uri="{FF2B5EF4-FFF2-40B4-BE49-F238E27FC236}">
                  <a16:creationId xmlns:a16="http://schemas.microsoft.com/office/drawing/2014/main" id="{515A902F-C377-6E5C-B3A0-478BC85331B5}"/>
                </a:ext>
              </a:extLst>
            </p:cNvPr>
            <p:cNvSpPr/>
            <p:nvPr/>
          </p:nvSpPr>
          <p:spPr bwMode="gray">
            <a:xfrm>
              <a:off x="1133489" y="1226370"/>
              <a:ext cx="360000" cy="360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en-DE" sz="1200" b="1" dirty="0" err="1">
                <a:solidFill>
                  <a:schemeClr val="bg1"/>
                </a:solidFill>
              </a:endParaRPr>
            </a:p>
          </p:txBody>
        </p:sp>
        <p:sp>
          <p:nvSpPr>
            <p:cNvPr id="285" name="Oval 284">
              <a:extLst>
                <a:ext uri="{FF2B5EF4-FFF2-40B4-BE49-F238E27FC236}">
                  <a16:creationId xmlns:a16="http://schemas.microsoft.com/office/drawing/2014/main" id="{3ECA8F58-F1FD-0B0D-A506-9AF55A5E5CC0}"/>
                </a:ext>
              </a:extLst>
            </p:cNvPr>
            <p:cNvSpPr/>
            <p:nvPr/>
          </p:nvSpPr>
          <p:spPr bwMode="gray">
            <a:xfrm>
              <a:off x="1222111" y="1124559"/>
              <a:ext cx="180000" cy="180000"/>
            </a:xfrm>
            <a:prstGeom prst="ellipse">
              <a:avLst/>
            </a:prstGeom>
            <a:solidFill>
              <a:srgbClr val="B1063A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bg1"/>
                  </a:solidFill>
                </a:rPr>
                <a:t>0</a:t>
              </a:r>
            </a:p>
          </p:txBody>
        </p:sp>
        <p:sp>
          <p:nvSpPr>
            <p:cNvPr id="286" name="Oval 285">
              <a:extLst>
                <a:ext uri="{FF2B5EF4-FFF2-40B4-BE49-F238E27FC236}">
                  <a16:creationId xmlns:a16="http://schemas.microsoft.com/office/drawing/2014/main" id="{FA8EE3DE-BFA6-3C70-1947-F9CD3C4C93BE}"/>
                </a:ext>
              </a:extLst>
            </p:cNvPr>
            <p:cNvSpPr/>
            <p:nvPr/>
          </p:nvSpPr>
          <p:spPr bwMode="gray">
            <a:xfrm>
              <a:off x="1395714" y="1217043"/>
              <a:ext cx="180000" cy="1800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287" name="Oval 286">
              <a:extLst>
                <a:ext uri="{FF2B5EF4-FFF2-40B4-BE49-F238E27FC236}">
                  <a16:creationId xmlns:a16="http://schemas.microsoft.com/office/drawing/2014/main" id="{AF0AB030-5CCD-2D80-598F-491E89F8F515}"/>
                </a:ext>
              </a:extLst>
            </p:cNvPr>
            <p:cNvSpPr/>
            <p:nvPr/>
          </p:nvSpPr>
          <p:spPr bwMode="gray">
            <a:xfrm>
              <a:off x="1393287" y="1414723"/>
              <a:ext cx="180000" cy="1800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288" name="Oval 287">
              <a:extLst>
                <a:ext uri="{FF2B5EF4-FFF2-40B4-BE49-F238E27FC236}">
                  <a16:creationId xmlns:a16="http://schemas.microsoft.com/office/drawing/2014/main" id="{D23905F0-1806-AE94-0134-ADE138F7772B}"/>
                </a:ext>
              </a:extLst>
            </p:cNvPr>
            <p:cNvSpPr/>
            <p:nvPr/>
          </p:nvSpPr>
          <p:spPr bwMode="gray">
            <a:xfrm>
              <a:off x="1216133" y="1502239"/>
              <a:ext cx="180000" cy="180000"/>
            </a:xfrm>
            <a:prstGeom prst="ellipse">
              <a:avLst/>
            </a:prstGeom>
            <a:solidFill>
              <a:srgbClr val="B1063A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bg1"/>
                  </a:solidFill>
                </a:rPr>
                <a:t>3</a:t>
              </a:r>
            </a:p>
          </p:txBody>
        </p:sp>
        <p:sp>
          <p:nvSpPr>
            <p:cNvPr id="289" name="Oval 288">
              <a:extLst>
                <a:ext uri="{FF2B5EF4-FFF2-40B4-BE49-F238E27FC236}">
                  <a16:creationId xmlns:a16="http://schemas.microsoft.com/office/drawing/2014/main" id="{35F2C694-681F-A51A-E9C6-CD5733B2B3C9}"/>
                </a:ext>
              </a:extLst>
            </p:cNvPr>
            <p:cNvSpPr/>
            <p:nvPr/>
          </p:nvSpPr>
          <p:spPr bwMode="gray">
            <a:xfrm>
              <a:off x="1047150" y="1411607"/>
              <a:ext cx="180000" cy="1800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290" name="Oval 289">
              <a:extLst>
                <a:ext uri="{FF2B5EF4-FFF2-40B4-BE49-F238E27FC236}">
                  <a16:creationId xmlns:a16="http://schemas.microsoft.com/office/drawing/2014/main" id="{D61BA302-9914-38B3-A174-3A74B62A1607}"/>
                </a:ext>
              </a:extLst>
            </p:cNvPr>
            <p:cNvSpPr/>
            <p:nvPr/>
          </p:nvSpPr>
          <p:spPr bwMode="gray">
            <a:xfrm>
              <a:off x="1053627" y="1221133"/>
              <a:ext cx="180000" cy="1800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tx1"/>
                  </a:solidFill>
                </a:rPr>
                <a:t>5</a:t>
              </a:r>
            </a:p>
          </p:txBody>
        </p:sp>
      </p:grpSp>
      <p:grpSp>
        <p:nvGrpSpPr>
          <p:cNvPr id="291" name="Group 290">
            <a:extLst>
              <a:ext uri="{FF2B5EF4-FFF2-40B4-BE49-F238E27FC236}">
                <a16:creationId xmlns:a16="http://schemas.microsoft.com/office/drawing/2014/main" id="{EA61D948-FCFA-9DE6-BA3D-8AA3179C99EE}"/>
              </a:ext>
            </a:extLst>
          </p:cNvPr>
          <p:cNvGrpSpPr/>
          <p:nvPr/>
        </p:nvGrpSpPr>
        <p:grpSpPr>
          <a:xfrm>
            <a:off x="2821052" y="4510112"/>
            <a:ext cx="528564" cy="557680"/>
            <a:chOff x="1047150" y="1124559"/>
            <a:chExt cx="528564" cy="557680"/>
          </a:xfrm>
        </p:grpSpPr>
        <p:sp>
          <p:nvSpPr>
            <p:cNvPr id="292" name="Oval 291">
              <a:extLst>
                <a:ext uri="{FF2B5EF4-FFF2-40B4-BE49-F238E27FC236}">
                  <a16:creationId xmlns:a16="http://schemas.microsoft.com/office/drawing/2014/main" id="{78DF32AD-C43A-6EAD-4B23-7651A55DA165}"/>
                </a:ext>
              </a:extLst>
            </p:cNvPr>
            <p:cNvSpPr/>
            <p:nvPr/>
          </p:nvSpPr>
          <p:spPr bwMode="gray">
            <a:xfrm>
              <a:off x="1133489" y="1226370"/>
              <a:ext cx="360000" cy="360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en-DE" sz="1200" b="1" dirty="0" err="1">
                <a:solidFill>
                  <a:schemeClr val="bg1"/>
                </a:solidFill>
              </a:endParaRPr>
            </a:p>
          </p:txBody>
        </p:sp>
        <p:sp>
          <p:nvSpPr>
            <p:cNvPr id="293" name="Oval 292">
              <a:extLst>
                <a:ext uri="{FF2B5EF4-FFF2-40B4-BE49-F238E27FC236}">
                  <a16:creationId xmlns:a16="http://schemas.microsoft.com/office/drawing/2014/main" id="{C55B2F87-9F7B-C2F7-B325-B57B6E559EC6}"/>
                </a:ext>
              </a:extLst>
            </p:cNvPr>
            <p:cNvSpPr/>
            <p:nvPr/>
          </p:nvSpPr>
          <p:spPr bwMode="gray">
            <a:xfrm>
              <a:off x="1222111" y="1124559"/>
              <a:ext cx="180000" cy="180000"/>
            </a:xfrm>
            <a:prstGeom prst="ellipse">
              <a:avLst/>
            </a:prstGeom>
            <a:solidFill>
              <a:srgbClr val="B1063A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bg1"/>
                  </a:solidFill>
                </a:rPr>
                <a:t>0</a:t>
              </a:r>
            </a:p>
          </p:txBody>
        </p:sp>
        <p:sp>
          <p:nvSpPr>
            <p:cNvPr id="294" name="Oval 293">
              <a:extLst>
                <a:ext uri="{FF2B5EF4-FFF2-40B4-BE49-F238E27FC236}">
                  <a16:creationId xmlns:a16="http://schemas.microsoft.com/office/drawing/2014/main" id="{C4894306-9710-A93D-45E6-9C8CE35FCDB1}"/>
                </a:ext>
              </a:extLst>
            </p:cNvPr>
            <p:cNvSpPr/>
            <p:nvPr/>
          </p:nvSpPr>
          <p:spPr bwMode="gray">
            <a:xfrm>
              <a:off x="1395714" y="1217043"/>
              <a:ext cx="180000" cy="1800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295" name="Oval 294">
              <a:extLst>
                <a:ext uri="{FF2B5EF4-FFF2-40B4-BE49-F238E27FC236}">
                  <a16:creationId xmlns:a16="http://schemas.microsoft.com/office/drawing/2014/main" id="{795C760A-780D-22D5-0CB3-A761F132BE7F}"/>
                </a:ext>
              </a:extLst>
            </p:cNvPr>
            <p:cNvSpPr/>
            <p:nvPr/>
          </p:nvSpPr>
          <p:spPr bwMode="gray">
            <a:xfrm>
              <a:off x="1393287" y="1414723"/>
              <a:ext cx="180000" cy="1800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296" name="Oval 295">
              <a:extLst>
                <a:ext uri="{FF2B5EF4-FFF2-40B4-BE49-F238E27FC236}">
                  <a16:creationId xmlns:a16="http://schemas.microsoft.com/office/drawing/2014/main" id="{58FE7133-C3AA-05AD-D5AA-29589AA7676F}"/>
                </a:ext>
              </a:extLst>
            </p:cNvPr>
            <p:cNvSpPr/>
            <p:nvPr/>
          </p:nvSpPr>
          <p:spPr bwMode="gray">
            <a:xfrm>
              <a:off x="1216133" y="1502239"/>
              <a:ext cx="180000" cy="180000"/>
            </a:xfrm>
            <a:prstGeom prst="ellipse">
              <a:avLst/>
            </a:prstGeom>
            <a:solidFill>
              <a:srgbClr val="B1063A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bg1"/>
                  </a:solidFill>
                </a:rPr>
                <a:t>3</a:t>
              </a:r>
            </a:p>
          </p:txBody>
        </p:sp>
        <p:sp>
          <p:nvSpPr>
            <p:cNvPr id="297" name="Oval 296">
              <a:extLst>
                <a:ext uri="{FF2B5EF4-FFF2-40B4-BE49-F238E27FC236}">
                  <a16:creationId xmlns:a16="http://schemas.microsoft.com/office/drawing/2014/main" id="{3C054BA6-B348-1E5B-480E-D0C38CFA2568}"/>
                </a:ext>
              </a:extLst>
            </p:cNvPr>
            <p:cNvSpPr/>
            <p:nvPr/>
          </p:nvSpPr>
          <p:spPr bwMode="gray">
            <a:xfrm>
              <a:off x="1047150" y="1411607"/>
              <a:ext cx="180000" cy="1800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298" name="Oval 297">
              <a:extLst>
                <a:ext uri="{FF2B5EF4-FFF2-40B4-BE49-F238E27FC236}">
                  <a16:creationId xmlns:a16="http://schemas.microsoft.com/office/drawing/2014/main" id="{60EAC556-86D3-02E6-CC94-FF26CAE54228}"/>
                </a:ext>
              </a:extLst>
            </p:cNvPr>
            <p:cNvSpPr/>
            <p:nvPr/>
          </p:nvSpPr>
          <p:spPr bwMode="gray">
            <a:xfrm>
              <a:off x="1053627" y="1221133"/>
              <a:ext cx="180000" cy="1800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tx1"/>
                  </a:solidFill>
                </a:rPr>
                <a:t>5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99" name="Rectangle 298">
                <a:extLst>
                  <a:ext uri="{FF2B5EF4-FFF2-40B4-BE49-F238E27FC236}">
                    <a16:creationId xmlns:a16="http://schemas.microsoft.com/office/drawing/2014/main" id="{192406E1-1D8E-1C27-7B5F-9E7BC71EBDBF}"/>
                  </a:ext>
                </a:extLst>
              </p:cNvPr>
              <p:cNvSpPr/>
              <p:nvPr/>
            </p:nvSpPr>
            <p:spPr bwMode="gray">
              <a:xfrm>
                <a:off x="3533144" y="1059582"/>
                <a:ext cx="648072" cy="25202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DE" sz="1200" dirty="0" err="1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99" name="Rectangle 298">
                <a:extLst>
                  <a:ext uri="{FF2B5EF4-FFF2-40B4-BE49-F238E27FC236}">
                    <a16:creationId xmlns:a16="http://schemas.microsoft.com/office/drawing/2014/main" id="{192406E1-1D8E-1C27-7B5F-9E7BC71EBD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533144" y="1059582"/>
                <a:ext cx="648072" cy="252028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00" name="Group 299">
            <a:extLst>
              <a:ext uri="{FF2B5EF4-FFF2-40B4-BE49-F238E27FC236}">
                <a16:creationId xmlns:a16="http://schemas.microsoft.com/office/drawing/2014/main" id="{B93D5EC4-E6F1-9E55-AEC3-610E718889C9}"/>
              </a:ext>
            </a:extLst>
          </p:cNvPr>
          <p:cNvGrpSpPr/>
          <p:nvPr/>
        </p:nvGrpSpPr>
        <p:grpSpPr>
          <a:xfrm>
            <a:off x="3574152" y="1333281"/>
            <a:ext cx="528564" cy="557680"/>
            <a:chOff x="1047150" y="1124559"/>
            <a:chExt cx="528564" cy="557680"/>
          </a:xfrm>
        </p:grpSpPr>
        <p:sp>
          <p:nvSpPr>
            <p:cNvPr id="301" name="Oval 300">
              <a:extLst>
                <a:ext uri="{FF2B5EF4-FFF2-40B4-BE49-F238E27FC236}">
                  <a16:creationId xmlns:a16="http://schemas.microsoft.com/office/drawing/2014/main" id="{357C4DA3-C95A-288F-3C3D-ED84C9FE5886}"/>
                </a:ext>
              </a:extLst>
            </p:cNvPr>
            <p:cNvSpPr/>
            <p:nvPr/>
          </p:nvSpPr>
          <p:spPr bwMode="gray">
            <a:xfrm>
              <a:off x="1133489" y="1226370"/>
              <a:ext cx="360000" cy="360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en-DE" sz="1200" b="1" dirty="0" err="1">
                <a:solidFill>
                  <a:schemeClr val="bg1"/>
                </a:solidFill>
              </a:endParaRPr>
            </a:p>
          </p:txBody>
        </p:sp>
        <p:sp>
          <p:nvSpPr>
            <p:cNvPr id="302" name="Oval 301">
              <a:extLst>
                <a:ext uri="{FF2B5EF4-FFF2-40B4-BE49-F238E27FC236}">
                  <a16:creationId xmlns:a16="http://schemas.microsoft.com/office/drawing/2014/main" id="{14C1D363-ADF4-1A0A-E9A6-6C6177F9C8F7}"/>
                </a:ext>
              </a:extLst>
            </p:cNvPr>
            <p:cNvSpPr/>
            <p:nvPr/>
          </p:nvSpPr>
          <p:spPr bwMode="gray">
            <a:xfrm>
              <a:off x="1222111" y="1124559"/>
              <a:ext cx="180000" cy="180000"/>
            </a:xfrm>
            <a:prstGeom prst="ellipse">
              <a:avLst/>
            </a:prstGeom>
            <a:solidFill>
              <a:srgbClr val="B1063A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bg1"/>
                  </a:solidFill>
                </a:rPr>
                <a:t>0</a:t>
              </a:r>
            </a:p>
          </p:txBody>
        </p:sp>
        <p:sp>
          <p:nvSpPr>
            <p:cNvPr id="303" name="Oval 302">
              <a:extLst>
                <a:ext uri="{FF2B5EF4-FFF2-40B4-BE49-F238E27FC236}">
                  <a16:creationId xmlns:a16="http://schemas.microsoft.com/office/drawing/2014/main" id="{2CA16FA8-3292-7D7A-7698-192EC6CC5517}"/>
                </a:ext>
              </a:extLst>
            </p:cNvPr>
            <p:cNvSpPr/>
            <p:nvPr/>
          </p:nvSpPr>
          <p:spPr bwMode="gray">
            <a:xfrm>
              <a:off x="1395714" y="1217043"/>
              <a:ext cx="180000" cy="1800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304" name="Oval 303">
              <a:extLst>
                <a:ext uri="{FF2B5EF4-FFF2-40B4-BE49-F238E27FC236}">
                  <a16:creationId xmlns:a16="http://schemas.microsoft.com/office/drawing/2014/main" id="{202D250E-BA8F-14A1-AD43-C257FBCF2FF5}"/>
                </a:ext>
              </a:extLst>
            </p:cNvPr>
            <p:cNvSpPr/>
            <p:nvPr/>
          </p:nvSpPr>
          <p:spPr bwMode="gray">
            <a:xfrm>
              <a:off x="1393287" y="1414723"/>
              <a:ext cx="180000" cy="1800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305" name="Oval 304">
              <a:extLst>
                <a:ext uri="{FF2B5EF4-FFF2-40B4-BE49-F238E27FC236}">
                  <a16:creationId xmlns:a16="http://schemas.microsoft.com/office/drawing/2014/main" id="{B2E28690-5D4D-2AD8-B0E7-CEBFCE740745}"/>
                </a:ext>
              </a:extLst>
            </p:cNvPr>
            <p:cNvSpPr/>
            <p:nvPr/>
          </p:nvSpPr>
          <p:spPr bwMode="gray">
            <a:xfrm>
              <a:off x="1216133" y="1502239"/>
              <a:ext cx="180000" cy="1800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306" name="Oval 305">
              <a:extLst>
                <a:ext uri="{FF2B5EF4-FFF2-40B4-BE49-F238E27FC236}">
                  <a16:creationId xmlns:a16="http://schemas.microsoft.com/office/drawing/2014/main" id="{16E342C4-DB0B-EFB4-E4DA-CD4D6FB5486E}"/>
                </a:ext>
              </a:extLst>
            </p:cNvPr>
            <p:cNvSpPr/>
            <p:nvPr/>
          </p:nvSpPr>
          <p:spPr bwMode="gray">
            <a:xfrm>
              <a:off x="1047150" y="1411607"/>
              <a:ext cx="180000" cy="1800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307" name="Oval 306">
              <a:extLst>
                <a:ext uri="{FF2B5EF4-FFF2-40B4-BE49-F238E27FC236}">
                  <a16:creationId xmlns:a16="http://schemas.microsoft.com/office/drawing/2014/main" id="{2AFC5435-0470-0B2B-5055-F6F535859836}"/>
                </a:ext>
              </a:extLst>
            </p:cNvPr>
            <p:cNvSpPr/>
            <p:nvPr/>
          </p:nvSpPr>
          <p:spPr bwMode="gray">
            <a:xfrm>
              <a:off x="1053627" y="1221133"/>
              <a:ext cx="180000" cy="1800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tx1"/>
                  </a:solidFill>
                </a:rPr>
                <a:t>5</a:t>
              </a:r>
            </a:p>
          </p:txBody>
        </p:sp>
      </p:grpSp>
      <p:grpSp>
        <p:nvGrpSpPr>
          <p:cNvPr id="308" name="Group 307">
            <a:extLst>
              <a:ext uri="{FF2B5EF4-FFF2-40B4-BE49-F238E27FC236}">
                <a16:creationId xmlns:a16="http://schemas.microsoft.com/office/drawing/2014/main" id="{7CED2745-8ADA-55AB-DA23-785A7AAD7756}"/>
              </a:ext>
            </a:extLst>
          </p:cNvPr>
          <p:cNvGrpSpPr/>
          <p:nvPr/>
        </p:nvGrpSpPr>
        <p:grpSpPr>
          <a:xfrm>
            <a:off x="3574152" y="2604013"/>
            <a:ext cx="528564" cy="557680"/>
            <a:chOff x="1047150" y="1124559"/>
            <a:chExt cx="528564" cy="557680"/>
          </a:xfrm>
        </p:grpSpPr>
        <p:sp>
          <p:nvSpPr>
            <p:cNvPr id="309" name="Oval 308">
              <a:extLst>
                <a:ext uri="{FF2B5EF4-FFF2-40B4-BE49-F238E27FC236}">
                  <a16:creationId xmlns:a16="http://schemas.microsoft.com/office/drawing/2014/main" id="{B0CBA119-1C61-DC6B-5370-916E4EB7129A}"/>
                </a:ext>
              </a:extLst>
            </p:cNvPr>
            <p:cNvSpPr/>
            <p:nvPr/>
          </p:nvSpPr>
          <p:spPr bwMode="gray">
            <a:xfrm>
              <a:off x="1133489" y="1226370"/>
              <a:ext cx="360000" cy="360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en-DE" sz="1200" b="1" dirty="0" err="1">
                <a:solidFill>
                  <a:schemeClr val="bg1"/>
                </a:solidFill>
              </a:endParaRPr>
            </a:p>
          </p:txBody>
        </p:sp>
        <p:sp>
          <p:nvSpPr>
            <p:cNvPr id="310" name="Oval 309">
              <a:extLst>
                <a:ext uri="{FF2B5EF4-FFF2-40B4-BE49-F238E27FC236}">
                  <a16:creationId xmlns:a16="http://schemas.microsoft.com/office/drawing/2014/main" id="{B3E8A7D6-3C7B-5F2C-DA7A-28EF7B4CA071}"/>
                </a:ext>
              </a:extLst>
            </p:cNvPr>
            <p:cNvSpPr/>
            <p:nvPr/>
          </p:nvSpPr>
          <p:spPr bwMode="gray">
            <a:xfrm>
              <a:off x="1222111" y="1124559"/>
              <a:ext cx="180000" cy="180000"/>
            </a:xfrm>
            <a:prstGeom prst="ellipse">
              <a:avLst/>
            </a:prstGeom>
            <a:solidFill>
              <a:srgbClr val="B1063A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bg1"/>
                  </a:solidFill>
                </a:rPr>
                <a:t>0</a:t>
              </a:r>
            </a:p>
          </p:txBody>
        </p:sp>
        <p:sp>
          <p:nvSpPr>
            <p:cNvPr id="311" name="Oval 310">
              <a:extLst>
                <a:ext uri="{FF2B5EF4-FFF2-40B4-BE49-F238E27FC236}">
                  <a16:creationId xmlns:a16="http://schemas.microsoft.com/office/drawing/2014/main" id="{08F35AAA-FB5B-7DED-291F-44E4E41B1DE0}"/>
                </a:ext>
              </a:extLst>
            </p:cNvPr>
            <p:cNvSpPr/>
            <p:nvPr/>
          </p:nvSpPr>
          <p:spPr bwMode="gray">
            <a:xfrm>
              <a:off x="1395714" y="1217043"/>
              <a:ext cx="180000" cy="1800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312" name="Oval 311">
              <a:extLst>
                <a:ext uri="{FF2B5EF4-FFF2-40B4-BE49-F238E27FC236}">
                  <a16:creationId xmlns:a16="http://schemas.microsoft.com/office/drawing/2014/main" id="{D12CD043-6076-21AE-59E9-881F98433159}"/>
                </a:ext>
              </a:extLst>
            </p:cNvPr>
            <p:cNvSpPr/>
            <p:nvPr/>
          </p:nvSpPr>
          <p:spPr bwMode="gray">
            <a:xfrm>
              <a:off x="1393287" y="1414723"/>
              <a:ext cx="180000" cy="180000"/>
            </a:xfrm>
            <a:prstGeom prst="ellipse">
              <a:avLst/>
            </a:prstGeom>
            <a:solidFill>
              <a:srgbClr val="B1063A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bg1"/>
                  </a:solidFill>
                </a:rPr>
                <a:t>2</a:t>
              </a:r>
            </a:p>
          </p:txBody>
        </p:sp>
        <p:sp>
          <p:nvSpPr>
            <p:cNvPr id="313" name="Oval 312">
              <a:extLst>
                <a:ext uri="{FF2B5EF4-FFF2-40B4-BE49-F238E27FC236}">
                  <a16:creationId xmlns:a16="http://schemas.microsoft.com/office/drawing/2014/main" id="{F7B7BCC2-AB09-81EF-81E3-7BDF2933D47A}"/>
                </a:ext>
              </a:extLst>
            </p:cNvPr>
            <p:cNvSpPr/>
            <p:nvPr/>
          </p:nvSpPr>
          <p:spPr bwMode="gray">
            <a:xfrm>
              <a:off x="1216133" y="1502239"/>
              <a:ext cx="180000" cy="1800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314" name="Oval 313">
              <a:extLst>
                <a:ext uri="{FF2B5EF4-FFF2-40B4-BE49-F238E27FC236}">
                  <a16:creationId xmlns:a16="http://schemas.microsoft.com/office/drawing/2014/main" id="{91975E4A-F0AB-3F4C-0454-9AF9F77B3EE3}"/>
                </a:ext>
              </a:extLst>
            </p:cNvPr>
            <p:cNvSpPr/>
            <p:nvPr/>
          </p:nvSpPr>
          <p:spPr bwMode="gray">
            <a:xfrm>
              <a:off x="1047150" y="1411607"/>
              <a:ext cx="180000" cy="180000"/>
            </a:xfrm>
            <a:prstGeom prst="ellipse">
              <a:avLst/>
            </a:prstGeom>
            <a:solidFill>
              <a:srgbClr val="B1063A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bg1"/>
                  </a:solidFill>
                </a:rPr>
                <a:t>4</a:t>
              </a:r>
            </a:p>
          </p:txBody>
        </p:sp>
        <p:sp>
          <p:nvSpPr>
            <p:cNvPr id="315" name="Oval 314">
              <a:extLst>
                <a:ext uri="{FF2B5EF4-FFF2-40B4-BE49-F238E27FC236}">
                  <a16:creationId xmlns:a16="http://schemas.microsoft.com/office/drawing/2014/main" id="{58620DF9-4FD2-9E63-CE19-148935178131}"/>
                </a:ext>
              </a:extLst>
            </p:cNvPr>
            <p:cNvSpPr/>
            <p:nvPr/>
          </p:nvSpPr>
          <p:spPr bwMode="gray">
            <a:xfrm>
              <a:off x="1053627" y="1221133"/>
              <a:ext cx="180000" cy="1800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tx1"/>
                  </a:solidFill>
                </a:rPr>
                <a:t>5</a:t>
              </a:r>
            </a:p>
          </p:txBody>
        </p:sp>
      </p:grpSp>
      <p:grpSp>
        <p:nvGrpSpPr>
          <p:cNvPr id="316" name="Group 315">
            <a:extLst>
              <a:ext uri="{FF2B5EF4-FFF2-40B4-BE49-F238E27FC236}">
                <a16:creationId xmlns:a16="http://schemas.microsoft.com/office/drawing/2014/main" id="{823B1422-A0E7-E05C-7735-3F82200A844E}"/>
              </a:ext>
            </a:extLst>
          </p:cNvPr>
          <p:cNvGrpSpPr/>
          <p:nvPr/>
        </p:nvGrpSpPr>
        <p:grpSpPr>
          <a:xfrm>
            <a:off x="3574152" y="3239379"/>
            <a:ext cx="528564" cy="557680"/>
            <a:chOff x="1047150" y="1124559"/>
            <a:chExt cx="528564" cy="557680"/>
          </a:xfrm>
        </p:grpSpPr>
        <p:sp>
          <p:nvSpPr>
            <p:cNvPr id="317" name="Oval 316">
              <a:extLst>
                <a:ext uri="{FF2B5EF4-FFF2-40B4-BE49-F238E27FC236}">
                  <a16:creationId xmlns:a16="http://schemas.microsoft.com/office/drawing/2014/main" id="{D4AE0C3A-3EF7-0450-80E3-782531DF1309}"/>
                </a:ext>
              </a:extLst>
            </p:cNvPr>
            <p:cNvSpPr/>
            <p:nvPr/>
          </p:nvSpPr>
          <p:spPr bwMode="gray">
            <a:xfrm>
              <a:off x="1133489" y="1226370"/>
              <a:ext cx="360000" cy="360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en-DE" sz="1200" b="1" dirty="0" err="1">
                <a:solidFill>
                  <a:schemeClr val="bg1"/>
                </a:solidFill>
              </a:endParaRPr>
            </a:p>
          </p:txBody>
        </p:sp>
        <p:sp>
          <p:nvSpPr>
            <p:cNvPr id="318" name="Oval 317">
              <a:extLst>
                <a:ext uri="{FF2B5EF4-FFF2-40B4-BE49-F238E27FC236}">
                  <a16:creationId xmlns:a16="http://schemas.microsoft.com/office/drawing/2014/main" id="{62D2AF31-5DFF-9E70-2FAC-8C595CAA55B7}"/>
                </a:ext>
              </a:extLst>
            </p:cNvPr>
            <p:cNvSpPr/>
            <p:nvPr/>
          </p:nvSpPr>
          <p:spPr bwMode="gray">
            <a:xfrm>
              <a:off x="1222111" y="1124559"/>
              <a:ext cx="180000" cy="180000"/>
            </a:xfrm>
            <a:prstGeom prst="ellipse">
              <a:avLst/>
            </a:prstGeom>
            <a:solidFill>
              <a:srgbClr val="B1063A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bg1"/>
                  </a:solidFill>
                </a:rPr>
                <a:t>0</a:t>
              </a:r>
            </a:p>
          </p:txBody>
        </p:sp>
        <p:sp>
          <p:nvSpPr>
            <p:cNvPr id="319" name="Oval 318">
              <a:extLst>
                <a:ext uri="{FF2B5EF4-FFF2-40B4-BE49-F238E27FC236}">
                  <a16:creationId xmlns:a16="http://schemas.microsoft.com/office/drawing/2014/main" id="{F65EB1FA-0252-75E8-52A1-0CC8FDE10521}"/>
                </a:ext>
              </a:extLst>
            </p:cNvPr>
            <p:cNvSpPr/>
            <p:nvPr/>
          </p:nvSpPr>
          <p:spPr bwMode="gray">
            <a:xfrm>
              <a:off x="1395714" y="1217043"/>
              <a:ext cx="180000" cy="1800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320" name="Oval 319">
              <a:extLst>
                <a:ext uri="{FF2B5EF4-FFF2-40B4-BE49-F238E27FC236}">
                  <a16:creationId xmlns:a16="http://schemas.microsoft.com/office/drawing/2014/main" id="{1F8AE5E6-C89E-4183-F544-DA16B7BB4A70}"/>
                </a:ext>
              </a:extLst>
            </p:cNvPr>
            <p:cNvSpPr/>
            <p:nvPr/>
          </p:nvSpPr>
          <p:spPr bwMode="gray">
            <a:xfrm>
              <a:off x="1393287" y="1414723"/>
              <a:ext cx="180000" cy="180000"/>
            </a:xfrm>
            <a:prstGeom prst="ellipse">
              <a:avLst/>
            </a:prstGeom>
            <a:solidFill>
              <a:srgbClr val="B1063A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bg1"/>
                  </a:solidFill>
                </a:rPr>
                <a:t>2</a:t>
              </a:r>
            </a:p>
          </p:txBody>
        </p:sp>
        <p:sp>
          <p:nvSpPr>
            <p:cNvPr id="321" name="Oval 320">
              <a:extLst>
                <a:ext uri="{FF2B5EF4-FFF2-40B4-BE49-F238E27FC236}">
                  <a16:creationId xmlns:a16="http://schemas.microsoft.com/office/drawing/2014/main" id="{E7A9ED73-6A12-2CAE-51D8-CB8F47420A7F}"/>
                </a:ext>
              </a:extLst>
            </p:cNvPr>
            <p:cNvSpPr/>
            <p:nvPr/>
          </p:nvSpPr>
          <p:spPr bwMode="gray">
            <a:xfrm>
              <a:off x="1216133" y="1502239"/>
              <a:ext cx="180000" cy="1800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322" name="Oval 321">
              <a:extLst>
                <a:ext uri="{FF2B5EF4-FFF2-40B4-BE49-F238E27FC236}">
                  <a16:creationId xmlns:a16="http://schemas.microsoft.com/office/drawing/2014/main" id="{8B8D31FA-52DD-AF97-B600-7065FF731FD9}"/>
                </a:ext>
              </a:extLst>
            </p:cNvPr>
            <p:cNvSpPr/>
            <p:nvPr/>
          </p:nvSpPr>
          <p:spPr bwMode="gray">
            <a:xfrm>
              <a:off x="1047150" y="1411607"/>
              <a:ext cx="180000" cy="180000"/>
            </a:xfrm>
            <a:prstGeom prst="ellipse">
              <a:avLst/>
            </a:prstGeom>
            <a:solidFill>
              <a:srgbClr val="B1063A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bg1"/>
                  </a:solidFill>
                </a:rPr>
                <a:t>4</a:t>
              </a:r>
            </a:p>
          </p:txBody>
        </p:sp>
        <p:sp>
          <p:nvSpPr>
            <p:cNvPr id="323" name="Oval 322">
              <a:extLst>
                <a:ext uri="{FF2B5EF4-FFF2-40B4-BE49-F238E27FC236}">
                  <a16:creationId xmlns:a16="http://schemas.microsoft.com/office/drawing/2014/main" id="{70605125-8876-239D-517B-02899367B95E}"/>
                </a:ext>
              </a:extLst>
            </p:cNvPr>
            <p:cNvSpPr/>
            <p:nvPr/>
          </p:nvSpPr>
          <p:spPr bwMode="gray">
            <a:xfrm>
              <a:off x="1053627" y="1221133"/>
              <a:ext cx="180000" cy="1800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tx1"/>
                  </a:solidFill>
                </a:rPr>
                <a:t>5</a:t>
              </a:r>
            </a:p>
          </p:txBody>
        </p:sp>
      </p:grpSp>
      <p:grpSp>
        <p:nvGrpSpPr>
          <p:cNvPr id="324" name="Group 323">
            <a:extLst>
              <a:ext uri="{FF2B5EF4-FFF2-40B4-BE49-F238E27FC236}">
                <a16:creationId xmlns:a16="http://schemas.microsoft.com/office/drawing/2014/main" id="{E5F02EBA-4583-4853-0436-625B9E4DD73D}"/>
              </a:ext>
            </a:extLst>
          </p:cNvPr>
          <p:cNvGrpSpPr/>
          <p:nvPr/>
        </p:nvGrpSpPr>
        <p:grpSpPr>
          <a:xfrm>
            <a:off x="3574152" y="3874745"/>
            <a:ext cx="528564" cy="557680"/>
            <a:chOff x="1047150" y="1124559"/>
            <a:chExt cx="528564" cy="557680"/>
          </a:xfrm>
        </p:grpSpPr>
        <p:sp>
          <p:nvSpPr>
            <p:cNvPr id="325" name="Oval 324">
              <a:extLst>
                <a:ext uri="{FF2B5EF4-FFF2-40B4-BE49-F238E27FC236}">
                  <a16:creationId xmlns:a16="http://schemas.microsoft.com/office/drawing/2014/main" id="{D3B55A0F-EBEB-E0E8-911D-6D925860BA03}"/>
                </a:ext>
              </a:extLst>
            </p:cNvPr>
            <p:cNvSpPr/>
            <p:nvPr/>
          </p:nvSpPr>
          <p:spPr bwMode="gray">
            <a:xfrm>
              <a:off x="1133489" y="1226370"/>
              <a:ext cx="360000" cy="360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en-DE" sz="1200" b="1" dirty="0" err="1">
                <a:solidFill>
                  <a:schemeClr val="bg1"/>
                </a:solidFill>
              </a:endParaRPr>
            </a:p>
          </p:txBody>
        </p:sp>
        <p:sp>
          <p:nvSpPr>
            <p:cNvPr id="326" name="Oval 325">
              <a:extLst>
                <a:ext uri="{FF2B5EF4-FFF2-40B4-BE49-F238E27FC236}">
                  <a16:creationId xmlns:a16="http://schemas.microsoft.com/office/drawing/2014/main" id="{348BAFEC-C591-64F7-33B2-BD71BD734A02}"/>
                </a:ext>
              </a:extLst>
            </p:cNvPr>
            <p:cNvSpPr/>
            <p:nvPr/>
          </p:nvSpPr>
          <p:spPr bwMode="gray">
            <a:xfrm>
              <a:off x="1222111" y="1124559"/>
              <a:ext cx="180000" cy="180000"/>
            </a:xfrm>
            <a:prstGeom prst="ellipse">
              <a:avLst/>
            </a:prstGeom>
            <a:solidFill>
              <a:srgbClr val="B1063A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bg1"/>
                  </a:solidFill>
                </a:rPr>
                <a:t>0</a:t>
              </a:r>
            </a:p>
          </p:txBody>
        </p:sp>
        <p:sp>
          <p:nvSpPr>
            <p:cNvPr id="327" name="Oval 326">
              <a:extLst>
                <a:ext uri="{FF2B5EF4-FFF2-40B4-BE49-F238E27FC236}">
                  <a16:creationId xmlns:a16="http://schemas.microsoft.com/office/drawing/2014/main" id="{A4D2E9E4-CDE3-4F16-FA0C-2161003F92FF}"/>
                </a:ext>
              </a:extLst>
            </p:cNvPr>
            <p:cNvSpPr/>
            <p:nvPr/>
          </p:nvSpPr>
          <p:spPr bwMode="gray">
            <a:xfrm>
              <a:off x="1395714" y="1217043"/>
              <a:ext cx="180000" cy="1800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328" name="Oval 327">
              <a:extLst>
                <a:ext uri="{FF2B5EF4-FFF2-40B4-BE49-F238E27FC236}">
                  <a16:creationId xmlns:a16="http://schemas.microsoft.com/office/drawing/2014/main" id="{5164F3EA-00FC-1D6E-A010-EA3D6FF5E764}"/>
                </a:ext>
              </a:extLst>
            </p:cNvPr>
            <p:cNvSpPr/>
            <p:nvPr/>
          </p:nvSpPr>
          <p:spPr bwMode="gray">
            <a:xfrm>
              <a:off x="1393287" y="1414723"/>
              <a:ext cx="180000" cy="180000"/>
            </a:xfrm>
            <a:prstGeom prst="ellipse">
              <a:avLst/>
            </a:prstGeom>
            <a:solidFill>
              <a:srgbClr val="B1063A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bg1"/>
                  </a:solidFill>
                </a:rPr>
                <a:t>2</a:t>
              </a:r>
            </a:p>
          </p:txBody>
        </p:sp>
        <p:sp>
          <p:nvSpPr>
            <p:cNvPr id="329" name="Oval 328">
              <a:extLst>
                <a:ext uri="{FF2B5EF4-FFF2-40B4-BE49-F238E27FC236}">
                  <a16:creationId xmlns:a16="http://schemas.microsoft.com/office/drawing/2014/main" id="{5B994D0A-CEAF-A894-CE6B-9C771572F51A}"/>
                </a:ext>
              </a:extLst>
            </p:cNvPr>
            <p:cNvSpPr/>
            <p:nvPr/>
          </p:nvSpPr>
          <p:spPr bwMode="gray">
            <a:xfrm>
              <a:off x="1216133" y="1502239"/>
              <a:ext cx="180000" cy="1800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330" name="Oval 329">
              <a:extLst>
                <a:ext uri="{FF2B5EF4-FFF2-40B4-BE49-F238E27FC236}">
                  <a16:creationId xmlns:a16="http://schemas.microsoft.com/office/drawing/2014/main" id="{5C85D1A5-29F5-D106-A51C-5BA3A25F38D0}"/>
                </a:ext>
              </a:extLst>
            </p:cNvPr>
            <p:cNvSpPr/>
            <p:nvPr/>
          </p:nvSpPr>
          <p:spPr bwMode="gray">
            <a:xfrm>
              <a:off x="1047150" y="1411607"/>
              <a:ext cx="180000" cy="180000"/>
            </a:xfrm>
            <a:prstGeom prst="ellipse">
              <a:avLst/>
            </a:prstGeom>
            <a:solidFill>
              <a:srgbClr val="B1063A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bg1"/>
                  </a:solidFill>
                </a:rPr>
                <a:t>4</a:t>
              </a:r>
            </a:p>
          </p:txBody>
        </p:sp>
        <p:sp>
          <p:nvSpPr>
            <p:cNvPr id="331" name="Oval 330">
              <a:extLst>
                <a:ext uri="{FF2B5EF4-FFF2-40B4-BE49-F238E27FC236}">
                  <a16:creationId xmlns:a16="http://schemas.microsoft.com/office/drawing/2014/main" id="{3609146F-0144-9725-2E57-CEA99C6C30FD}"/>
                </a:ext>
              </a:extLst>
            </p:cNvPr>
            <p:cNvSpPr/>
            <p:nvPr/>
          </p:nvSpPr>
          <p:spPr bwMode="gray">
            <a:xfrm>
              <a:off x="1053627" y="1221133"/>
              <a:ext cx="180000" cy="1800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tx1"/>
                  </a:solidFill>
                </a:rPr>
                <a:t>5</a:t>
              </a:r>
            </a:p>
          </p:txBody>
        </p:sp>
      </p:grpSp>
      <p:grpSp>
        <p:nvGrpSpPr>
          <p:cNvPr id="332" name="Group 331">
            <a:extLst>
              <a:ext uri="{FF2B5EF4-FFF2-40B4-BE49-F238E27FC236}">
                <a16:creationId xmlns:a16="http://schemas.microsoft.com/office/drawing/2014/main" id="{404688B5-6AAF-01AA-D5E1-6AB9C1DE9FF3}"/>
              </a:ext>
            </a:extLst>
          </p:cNvPr>
          <p:cNvGrpSpPr/>
          <p:nvPr/>
        </p:nvGrpSpPr>
        <p:grpSpPr>
          <a:xfrm>
            <a:off x="3574152" y="1968647"/>
            <a:ext cx="528564" cy="557680"/>
            <a:chOff x="1047150" y="1124559"/>
            <a:chExt cx="528564" cy="557680"/>
          </a:xfrm>
        </p:grpSpPr>
        <p:sp>
          <p:nvSpPr>
            <p:cNvPr id="333" name="Oval 332">
              <a:extLst>
                <a:ext uri="{FF2B5EF4-FFF2-40B4-BE49-F238E27FC236}">
                  <a16:creationId xmlns:a16="http://schemas.microsoft.com/office/drawing/2014/main" id="{8DE3E931-CCB4-27B5-3DF2-75C0C30C8879}"/>
                </a:ext>
              </a:extLst>
            </p:cNvPr>
            <p:cNvSpPr/>
            <p:nvPr/>
          </p:nvSpPr>
          <p:spPr bwMode="gray">
            <a:xfrm>
              <a:off x="1133489" y="1226370"/>
              <a:ext cx="360000" cy="360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en-DE" sz="1200" b="1" dirty="0" err="1">
                <a:solidFill>
                  <a:schemeClr val="bg1"/>
                </a:solidFill>
              </a:endParaRPr>
            </a:p>
          </p:txBody>
        </p:sp>
        <p:sp>
          <p:nvSpPr>
            <p:cNvPr id="334" name="Oval 333">
              <a:extLst>
                <a:ext uri="{FF2B5EF4-FFF2-40B4-BE49-F238E27FC236}">
                  <a16:creationId xmlns:a16="http://schemas.microsoft.com/office/drawing/2014/main" id="{FC3D4378-3563-8E28-D85A-EC094B608652}"/>
                </a:ext>
              </a:extLst>
            </p:cNvPr>
            <p:cNvSpPr/>
            <p:nvPr/>
          </p:nvSpPr>
          <p:spPr bwMode="gray">
            <a:xfrm>
              <a:off x="1222111" y="1124559"/>
              <a:ext cx="180000" cy="180000"/>
            </a:xfrm>
            <a:prstGeom prst="ellipse">
              <a:avLst/>
            </a:prstGeom>
            <a:solidFill>
              <a:srgbClr val="B1063A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bg1"/>
                  </a:solidFill>
                </a:rPr>
                <a:t>0</a:t>
              </a:r>
            </a:p>
          </p:txBody>
        </p:sp>
        <p:sp>
          <p:nvSpPr>
            <p:cNvPr id="335" name="Oval 334">
              <a:extLst>
                <a:ext uri="{FF2B5EF4-FFF2-40B4-BE49-F238E27FC236}">
                  <a16:creationId xmlns:a16="http://schemas.microsoft.com/office/drawing/2014/main" id="{CFBBBF09-5801-1AE9-A7C4-572FDF15F66C}"/>
                </a:ext>
              </a:extLst>
            </p:cNvPr>
            <p:cNvSpPr/>
            <p:nvPr/>
          </p:nvSpPr>
          <p:spPr bwMode="gray">
            <a:xfrm>
              <a:off x="1395714" y="1217043"/>
              <a:ext cx="180000" cy="1800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336" name="Oval 335">
              <a:extLst>
                <a:ext uri="{FF2B5EF4-FFF2-40B4-BE49-F238E27FC236}">
                  <a16:creationId xmlns:a16="http://schemas.microsoft.com/office/drawing/2014/main" id="{745917FA-39D3-F5EA-72DD-752AC3601EFC}"/>
                </a:ext>
              </a:extLst>
            </p:cNvPr>
            <p:cNvSpPr/>
            <p:nvPr/>
          </p:nvSpPr>
          <p:spPr bwMode="gray">
            <a:xfrm>
              <a:off x="1393287" y="1414723"/>
              <a:ext cx="180000" cy="1800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337" name="Oval 336">
              <a:extLst>
                <a:ext uri="{FF2B5EF4-FFF2-40B4-BE49-F238E27FC236}">
                  <a16:creationId xmlns:a16="http://schemas.microsoft.com/office/drawing/2014/main" id="{0154EA6B-915A-1AED-2496-CFFEF7419CB0}"/>
                </a:ext>
              </a:extLst>
            </p:cNvPr>
            <p:cNvSpPr/>
            <p:nvPr/>
          </p:nvSpPr>
          <p:spPr bwMode="gray">
            <a:xfrm>
              <a:off x="1216133" y="1502239"/>
              <a:ext cx="180000" cy="1800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338" name="Oval 337">
              <a:extLst>
                <a:ext uri="{FF2B5EF4-FFF2-40B4-BE49-F238E27FC236}">
                  <a16:creationId xmlns:a16="http://schemas.microsoft.com/office/drawing/2014/main" id="{2FF64420-DCAB-AF11-B11D-1DC68AC0230E}"/>
                </a:ext>
              </a:extLst>
            </p:cNvPr>
            <p:cNvSpPr/>
            <p:nvPr/>
          </p:nvSpPr>
          <p:spPr bwMode="gray">
            <a:xfrm>
              <a:off x="1047150" y="1411607"/>
              <a:ext cx="180000" cy="180000"/>
            </a:xfrm>
            <a:prstGeom prst="ellipse">
              <a:avLst/>
            </a:prstGeom>
            <a:solidFill>
              <a:srgbClr val="B1063A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bg1"/>
                  </a:solidFill>
                </a:rPr>
                <a:t>4</a:t>
              </a:r>
            </a:p>
          </p:txBody>
        </p:sp>
        <p:sp>
          <p:nvSpPr>
            <p:cNvPr id="339" name="Oval 338">
              <a:extLst>
                <a:ext uri="{FF2B5EF4-FFF2-40B4-BE49-F238E27FC236}">
                  <a16:creationId xmlns:a16="http://schemas.microsoft.com/office/drawing/2014/main" id="{D1984CE9-3006-CBFF-BE61-F14C7C99E1DC}"/>
                </a:ext>
              </a:extLst>
            </p:cNvPr>
            <p:cNvSpPr/>
            <p:nvPr/>
          </p:nvSpPr>
          <p:spPr bwMode="gray">
            <a:xfrm>
              <a:off x="1053627" y="1221133"/>
              <a:ext cx="180000" cy="1800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tx1"/>
                  </a:solidFill>
                </a:rPr>
                <a:t>5</a:t>
              </a:r>
            </a:p>
          </p:txBody>
        </p:sp>
      </p:grpSp>
      <p:grpSp>
        <p:nvGrpSpPr>
          <p:cNvPr id="340" name="Group 339">
            <a:extLst>
              <a:ext uri="{FF2B5EF4-FFF2-40B4-BE49-F238E27FC236}">
                <a16:creationId xmlns:a16="http://schemas.microsoft.com/office/drawing/2014/main" id="{DBF9DEDD-65D7-D0AF-A848-F1EBBAF6A845}"/>
              </a:ext>
            </a:extLst>
          </p:cNvPr>
          <p:cNvGrpSpPr/>
          <p:nvPr/>
        </p:nvGrpSpPr>
        <p:grpSpPr>
          <a:xfrm>
            <a:off x="3574152" y="4510112"/>
            <a:ext cx="528564" cy="557680"/>
            <a:chOff x="1047150" y="1124559"/>
            <a:chExt cx="528564" cy="557680"/>
          </a:xfrm>
        </p:grpSpPr>
        <p:sp>
          <p:nvSpPr>
            <p:cNvPr id="341" name="Oval 340">
              <a:extLst>
                <a:ext uri="{FF2B5EF4-FFF2-40B4-BE49-F238E27FC236}">
                  <a16:creationId xmlns:a16="http://schemas.microsoft.com/office/drawing/2014/main" id="{98A35F59-FC08-8810-0D89-6BE63FBC4AE9}"/>
                </a:ext>
              </a:extLst>
            </p:cNvPr>
            <p:cNvSpPr/>
            <p:nvPr/>
          </p:nvSpPr>
          <p:spPr bwMode="gray">
            <a:xfrm>
              <a:off x="1133489" y="1226370"/>
              <a:ext cx="360000" cy="360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en-DE" sz="1200" b="1" dirty="0" err="1">
                <a:solidFill>
                  <a:schemeClr val="bg1"/>
                </a:solidFill>
              </a:endParaRPr>
            </a:p>
          </p:txBody>
        </p:sp>
        <p:sp>
          <p:nvSpPr>
            <p:cNvPr id="342" name="Oval 341">
              <a:extLst>
                <a:ext uri="{FF2B5EF4-FFF2-40B4-BE49-F238E27FC236}">
                  <a16:creationId xmlns:a16="http://schemas.microsoft.com/office/drawing/2014/main" id="{9BEDD833-14A0-A425-EF89-928DFCC65A70}"/>
                </a:ext>
              </a:extLst>
            </p:cNvPr>
            <p:cNvSpPr/>
            <p:nvPr/>
          </p:nvSpPr>
          <p:spPr bwMode="gray">
            <a:xfrm>
              <a:off x="1222111" y="1124559"/>
              <a:ext cx="180000" cy="180000"/>
            </a:xfrm>
            <a:prstGeom prst="ellipse">
              <a:avLst/>
            </a:prstGeom>
            <a:solidFill>
              <a:srgbClr val="B1063A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bg1"/>
                  </a:solidFill>
                </a:rPr>
                <a:t>0</a:t>
              </a:r>
            </a:p>
          </p:txBody>
        </p:sp>
        <p:sp>
          <p:nvSpPr>
            <p:cNvPr id="343" name="Oval 342">
              <a:extLst>
                <a:ext uri="{FF2B5EF4-FFF2-40B4-BE49-F238E27FC236}">
                  <a16:creationId xmlns:a16="http://schemas.microsoft.com/office/drawing/2014/main" id="{AFF97545-C74E-E474-FE05-7C2A865A0724}"/>
                </a:ext>
              </a:extLst>
            </p:cNvPr>
            <p:cNvSpPr/>
            <p:nvPr/>
          </p:nvSpPr>
          <p:spPr bwMode="gray">
            <a:xfrm>
              <a:off x="1395714" y="1217043"/>
              <a:ext cx="180000" cy="1800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344" name="Oval 343">
              <a:extLst>
                <a:ext uri="{FF2B5EF4-FFF2-40B4-BE49-F238E27FC236}">
                  <a16:creationId xmlns:a16="http://schemas.microsoft.com/office/drawing/2014/main" id="{670665D0-DD02-43A0-346C-F0D2A5CF20CA}"/>
                </a:ext>
              </a:extLst>
            </p:cNvPr>
            <p:cNvSpPr/>
            <p:nvPr/>
          </p:nvSpPr>
          <p:spPr bwMode="gray">
            <a:xfrm>
              <a:off x="1393287" y="1414723"/>
              <a:ext cx="180000" cy="180000"/>
            </a:xfrm>
            <a:prstGeom prst="ellipse">
              <a:avLst/>
            </a:prstGeom>
            <a:solidFill>
              <a:srgbClr val="B1063A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bg1"/>
                  </a:solidFill>
                </a:rPr>
                <a:t>2</a:t>
              </a:r>
            </a:p>
          </p:txBody>
        </p:sp>
        <p:sp>
          <p:nvSpPr>
            <p:cNvPr id="345" name="Oval 344">
              <a:extLst>
                <a:ext uri="{FF2B5EF4-FFF2-40B4-BE49-F238E27FC236}">
                  <a16:creationId xmlns:a16="http://schemas.microsoft.com/office/drawing/2014/main" id="{059A9ECE-A042-8CE2-F57C-F7E6BA98287E}"/>
                </a:ext>
              </a:extLst>
            </p:cNvPr>
            <p:cNvSpPr/>
            <p:nvPr/>
          </p:nvSpPr>
          <p:spPr bwMode="gray">
            <a:xfrm>
              <a:off x="1216133" y="1502239"/>
              <a:ext cx="180000" cy="1800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346" name="Oval 345">
              <a:extLst>
                <a:ext uri="{FF2B5EF4-FFF2-40B4-BE49-F238E27FC236}">
                  <a16:creationId xmlns:a16="http://schemas.microsoft.com/office/drawing/2014/main" id="{F40FE8A2-8E4C-E8C6-150C-A8D6DF96DFE2}"/>
                </a:ext>
              </a:extLst>
            </p:cNvPr>
            <p:cNvSpPr/>
            <p:nvPr/>
          </p:nvSpPr>
          <p:spPr bwMode="gray">
            <a:xfrm>
              <a:off x="1047150" y="1411607"/>
              <a:ext cx="180000" cy="180000"/>
            </a:xfrm>
            <a:prstGeom prst="ellipse">
              <a:avLst/>
            </a:prstGeom>
            <a:solidFill>
              <a:srgbClr val="B1063A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bg1"/>
                  </a:solidFill>
                </a:rPr>
                <a:t>4</a:t>
              </a:r>
            </a:p>
          </p:txBody>
        </p:sp>
        <p:sp>
          <p:nvSpPr>
            <p:cNvPr id="347" name="Oval 346">
              <a:extLst>
                <a:ext uri="{FF2B5EF4-FFF2-40B4-BE49-F238E27FC236}">
                  <a16:creationId xmlns:a16="http://schemas.microsoft.com/office/drawing/2014/main" id="{5F2F5F83-0503-ACC5-9562-E1070AAFE9E8}"/>
                </a:ext>
              </a:extLst>
            </p:cNvPr>
            <p:cNvSpPr/>
            <p:nvPr/>
          </p:nvSpPr>
          <p:spPr bwMode="gray">
            <a:xfrm>
              <a:off x="1053627" y="1221133"/>
              <a:ext cx="180000" cy="1800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tx1"/>
                  </a:solidFill>
                </a:rPr>
                <a:t>5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48" name="Rectangle 347">
                <a:extLst>
                  <a:ext uri="{FF2B5EF4-FFF2-40B4-BE49-F238E27FC236}">
                    <a16:creationId xmlns:a16="http://schemas.microsoft.com/office/drawing/2014/main" id="{DD56215D-261D-D1F4-BC42-5914BA156B38}"/>
                  </a:ext>
                </a:extLst>
              </p:cNvPr>
              <p:cNvSpPr/>
              <p:nvPr/>
            </p:nvSpPr>
            <p:spPr bwMode="gray">
              <a:xfrm>
                <a:off x="4283968" y="1059582"/>
                <a:ext cx="648072" cy="25202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DE" sz="1200" dirty="0" err="1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48" name="Rectangle 347">
                <a:extLst>
                  <a:ext uri="{FF2B5EF4-FFF2-40B4-BE49-F238E27FC236}">
                    <a16:creationId xmlns:a16="http://schemas.microsoft.com/office/drawing/2014/main" id="{DD56215D-261D-D1F4-BC42-5914BA156B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4283968" y="1059582"/>
                <a:ext cx="648072" cy="252028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49" name="Group 348">
            <a:extLst>
              <a:ext uri="{FF2B5EF4-FFF2-40B4-BE49-F238E27FC236}">
                <a16:creationId xmlns:a16="http://schemas.microsoft.com/office/drawing/2014/main" id="{563A746F-8293-50B4-B201-8DD58ADCDBCF}"/>
              </a:ext>
            </a:extLst>
          </p:cNvPr>
          <p:cNvGrpSpPr/>
          <p:nvPr/>
        </p:nvGrpSpPr>
        <p:grpSpPr>
          <a:xfrm>
            <a:off x="4324976" y="1333281"/>
            <a:ext cx="528564" cy="557680"/>
            <a:chOff x="1047150" y="1124559"/>
            <a:chExt cx="528564" cy="557680"/>
          </a:xfrm>
        </p:grpSpPr>
        <p:sp>
          <p:nvSpPr>
            <p:cNvPr id="350" name="Oval 349">
              <a:extLst>
                <a:ext uri="{FF2B5EF4-FFF2-40B4-BE49-F238E27FC236}">
                  <a16:creationId xmlns:a16="http://schemas.microsoft.com/office/drawing/2014/main" id="{6018A5FE-2978-09CC-8D21-13AB1E19ED77}"/>
                </a:ext>
              </a:extLst>
            </p:cNvPr>
            <p:cNvSpPr/>
            <p:nvPr/>
          </p:nvSpPr>
          <p:spPr bwMode="gray">
            <a:xfrm>
              <a:off x="1133489" y="1226370"/>
              <a:ext cx="360000" cy="360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en-DE" sz="1200" b="1" dirty="0" err="1">
                <a:solidFill>
                  <a:schemeClr val="bg1"/>
                </a:solidFill>
              </a:endParaRPr>
            </a:p>
          </p:txBody>
        </p:sp>
        <p:sp>
          <p:nvSpPr>
            <p:cNvPr id="351" name="Oval 350">
              <a:extLst>
                <a:ext uri="{FF2B5EF4-FFF2-40B4-BE49-F238E27FC236}">
                  <a16:creationId xmlns:a16="http://schemas.microsoft.com/office/drawing/2014/main" id="{E85F6CAD-C3C1-7276-2FC9-E86A2FBB5CFD}"/>
                </a:ext>
              </a:extLst>
            </p:cNvPr>
            <p:cNvSpPr/>
            <p:nvPr/>
          </p:nvSpPr>
          <p:spPr bwMode="gray">
            <a:xfrm>
              <a:off x="1222111" y="1124559"/>
              <a:ext cx="180000" cy="180000"/>
            </a:xfrm>
            <a:prstGeom prst="ellipse">
              <a:avLst/>
            </a:prstGeom>
            <a:solidFill>
              <a:srgbClr val="B1063A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bg1"/>
                  </a:solidFill>
                </a:rPr>
                <a:t>0</a:t>
              </a:r>
            </a:p>
          </p:txBody>
        </p:sp>
        <p:sp>
          <p:nvSpPr>
            <p:cNvPr id="380" name="Oval 379">
              <a:extLst>
                <a:ext uri="{FF2B5EF4-FFF2-40B4-BE49-F238E27FC236}">
                  <a16:creationId xmlns:a16="http://schemas.microsoft.com/office/drawing/2014/main" id="{3880BE72-F49C-F924-6F53-978E78C6EA2E}"/>
                </a:ext>
              </a:extLst>
            </p:cNvPr>
            <p:cNvSpPr/>
            <p:nvPr/>
          </p:nvSpPr>
          <p:spPr bwMode="gray">
            <a:xfrm>
              <a:off x="1395714" y="1217043"/>
              <a:ext cx="180000" cy="1800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381" name="Oval 380">
              <a:extLst>
                <a:ext uri="{FF2B5EF4-FFF2-40B4-BE49-F238E27FC236}">
                  <a16:creationId xmlns:a16="http://schemas.microsoft.com/office/drawing/2014/main" id="{913721AA-51E7-A567-DB22-C308B194E84D}"/>
                </a:ext>
              </a:extLst>
            </p:cNvPr>
            <p:cNvSpPr/>
            <p:nvPr/>
          </p:nvSpPr>
          <p:spPr bwMode="gray">
            <a:xfrm>
              <a:off x="1393287" y="1414723"/>
              <a:ext cx="180000" cy="1800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382" name="Oval 381">
              <a:extLst>
                <a:ext uri="{FF2B5EF4-FFF2-40B4-BE49-F238E27FC236}">
                  <a16:creationId xmlns:a16="http://schemas.microsoft.com/office/drawing/2014/main" id="{EA2C6D80-2F91-7D1B-5917-3A82DFD494C0}"/>
                </a:ext>
              </a:extLst>
            </p:cNvPr>
            <p:cNvSpPr/>
            <p:nvPr/>
          </p:nvSpPr>
          <p:spPr bwMode="gray">
            <a:xfrm>
              <a:off x="1216133" y="1502239"/>
              <a:ext cx="180000" cy="1800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383" name="Oval 382">
              <a:extLst>
                <a:ext uri="{FF2B5EF4-FFF2-40B4-BE49-F238E27FC236}">
                  <a16:creationId xmlns:a16="http://schemas.microsoft.com/office/drawing/2014/main" id="{440E88C7-39C1-E958-9961-9D8DBF02554E}"/>
                </a:ext>
              </a:extLst>
            </p:cNvPr>
            <p:cNvSpPr/>
            <p:nvPr/>
          </p:nvSpPr>
          <p:spPr bwMode="gray">
            <a:xfrm>
              <a:off x="1047150" y="1411607"/>
              <a:ext cx="180000" cy="1800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384" name="Oval 383">
              <a:extLst>
                <a:ext uri="{FF2B5EF4-FFF2-40B4-BE49-F238E27FC236}">
                  <a16:creationId xmlns:a16="http://schemas.microsoft.com/office/drawing/2014/main" id="{33D28AD1-085D-0BF3-5E92-D9B6263C79A5}"/>
                </a:ext>
              </a:extLst>
            </p:cNvPr>
            <p:cNvSpPr/>
            <p:nvPr/>
          </p:nvSpPr>
          <p:spPr bwMode="gray">
            <a:xfrm>
              <a:off x="1053627" y="1221133"/>
              <a:ext cx="180000" cy="1800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tx1"/>
                  </a:solidFill>
                </a:rPr>
                <a:t>5</a:t>
              </a:r>
            </a:p>
          </p:txBody>
        </p:sp>
      </p:grpSp>
      <p:grpSp>
        <p:nvGrpSpPr>
          <p:cNvPr id="385" name="Group 384">
            <a:extLst>
              <a:ext uri="{FF2B5EF4-FFF2-40B4-BE49-F238E27FC236}">
                <a16:creationId xmlns:a16="http://schemas.microsoft.com/office/drawing/2014/main" id="{9EB4B605-D2FF-54B7-2761-EF5F566AC2EA}"/>
              </a:ext>
            </a:extLst>
          </p:cNvPr>
          <p:cNvGrpSpPr/>
          <p:nvPr/>
        </p:nvGrpSpPr>
        <p:grpSpPr>
          <a:xfrm>
            <a:off x="4324976" y="2604013"/>
            <a:ext cx="528564" cy="557680"/>
            <a:chOff x="1047150" y="1124559"/>
            <a:chExt cx="528564" cy="557680"/>
          </a:xfrm>
        </p:grpSpPr>
        <p:sp>
          <p:nvSpPr>
            <p:cNvPr id="386" name="Oval 385">
              <a:extLst>
                <a:ext uri="{FF2B5EF4-FFF2-40B4-BE49-F238E27FC236}">
                  <a16:creationId xmlns:a16="http://schemas.microsoft.com/office/drawing/2014/main" id="{39A44A37-4346-EDAE-2EFF-3E93B5577D57}"/>
                </a:ext>
              </a:extLst>
            </p:cNvPr>
            <p:cNvSpPr/>
            <p:nvPr/>
          </p:nvSpPr>
          <p:spPr bwMode="gray">
            <a:xfrm>
              <a:off x="1133489" y="1226370"/>
              <a:ext cx="360000" cy="360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en-DE" sz="1200" b="1" dirty="0" err="1">
                <a:solidFill>
                  <a:schemeClr val="bg1"/>
                </a:solidFill>
              </a:endParaRPr>
            </a:p>
          </p:txBody>
        </p:sp>
        <p:sp>
          <p:nvSpPr>
            <p:cNvPr id="387" name="Oval 386">
              <a:extLst>
                <a:ext uri="{FF2B5EF4-FFF2-40B4-BE49-F238E27FC236}">
                  <a16:creationId xmlns:a16="http://schemas.microsoft.com/office/drawing/2014/main" id="{D2DC381E-9BFD-4F7B-5C71-895BE4625867}"/>
                </a:ext>
              </a:extLst>
            </p:cNvPr>
            <p:cNvSpPr/>
            <p:nvPr/>
          </p:nvSpPr>
          <p:spPr bwMode="gray">
            <a:xfrm>
              <a:off x="1222111" y="1124559"/>
              <a:ext cx="180000" cy="180000"/>
            </a:xfrm>
            <a:prstGeom prst="ellipse">
              <a:avLst/>
            </a:prstGeom>
            <a:solidFill>
              <a:srgbClr val="B1063A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bg1"/>
                  </a:solidFill>
                </a:rPr>
                <a:t>0</a:t>
              </a:r>
            </a:p>
          </p:txBody>
        </p:sp>
        <p:sp>
          <p:nvSpPr>
            <p:cNvPr id="388" name="Oval 387">
              <a:extLst>
                <a:ext uri="{FF2B5EF4-FFF2-40B4-BE49-F238E27FC236}">
                  <a16:creationId xmlns:a16="http://schemas.microsoft.com/office/drawing/2014/main" id="{3F1758B7-424B-0F7F-54E9-C7C801DC409B}"/>
                </a:ext>
              </a:extLst>
            </p:cNvPr>
            <p:cNvSpPr/>
            <p:nvPr/>
          </p:nvSpPr>
          <p:spPr bwMode="gray">
            <a:xfrm>
              <a:off x="1395714" y="1217043"/>
              <a:ext cx="180000" cy="1800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389" name="Oval 388">
              <a:extLst>
                <a:ext uri="{FF2B5EF4-FFF2-40B4-BE49-F238E27FC236}">
                  <a16:creationId xmlns:a16="http://schemas.microsoft.com/office/drawing/2014/main" id="{0348EEC8-C055-EA7B-2104-83AA6F91999A}"/>
                </a:ext>
              </a:extLst>
            </p:cNvPr>
            <p:cNvSpPr/>
            <p:nvPr/>
          </p:nvSpPr>
          <p:spPr bwMode="gray">
            <a:xfrm>
              <a:off x="1393287" y="1414723"/>
              <a:ext cx="180000" cy="1800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390" name="Oval 389">
              <a:extLst>
                <a:ext uri="{FF2B5EF4-FFF2-40B4-BE49-F238E27FC236}">
                  <a16:creationId xmlns:a16="http://schemas.microsoft.com/office/drawing/2014/main" id="{4F44903F-1F61-5716-B9A0-AB71AF7E0BFE}"/>
                </a:ext>
              </a:extLst>
            </p:cNvPr>
            <p:cNvSpPr/>
            <p:nvPr/>
          </p:nvSpPr>
          <p:spPr bwMode="gray">
            <a:xfrm>
              <a:off x="1216133" y="1502239"/>
              <a:ext cx="180000" cy="1800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391" name="Oval 390">
              <a:extLst>
                <a:ext uri="{FF2B5EF4-FFF2-40B4-BE49-F238E27FC236}">
                  <a16:creationId xmlns:a16="http://schemas.microsoft.com/office/drawing/2014/main" id="{A8935F14-05C3-1668-B193-A31BA1A49AA7}"/>
                </a:ext>
              </a:extLst>
            </p:cNvPr>
            <p:cNvSpPr/>
            <p:nvPr/>
          </p:nvSpPr>
          <p:spPr bwMode="gray">
            <a:xfrm>
              <a:off x="1047150" y="1411607"/>
              <a:ext cx="180000" cy="180000"/>
            </a:xfrm>
            <a:prstGeom prst="ellipse">
              <a:avLst/>
            </a:prstGeom>
            <a:solidFill>
              <a:srgbClr val="B1063A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bg1"/>
                  </a:solidFill>
                </a:rPr>
                <a:t>4</a:t>
              </a:r>
            </a:p>
          </p:txBody>
        </p:sp>
        <p:sp>
          <p:nvSpPr>
            <p:cNvPr id="392" name="Oval 391">
              <a:extLst>
                <a:ext uri="{FF2B5EF4-FFF2-40B4-BE49-F238E27FC236}">
                  <a16:creationId xmlns:a16="http://schemas.microsoft.com/office/drawing/2014/main" id="{AC3CABD3-3D0C-6B85-28FB-0CEDA03385A3}"/>
                </a:ext>
              </a:extLst>
            </p:cNvPr>
            <p:cNvSpPr/>
            <p:nvPr/>
          </p:nvSpPr>
          <p:spPr bwMode="gray">
            <a:xfrm>
              <a:off x="1053627" y="1221133"/>
              <a:ext cx="180000" cy="180000"/>
            </a:xfrm>
            <a:prstGeom prst="ellipse">
              <a:avLst/>
            </a:prstGeom>
            <a:solidFill>
              <a:srgbClr val="B1063A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bg1"/>
                  </a:solidFill>
                </a:rPr>
                <a:t>5</a:t>
              </a:r>
            </a:p>
          </p:txBody>
        </p:sp>
      </p:grpSp>
      <p:grpSp>
        <p:nvGrpSpPr>
          <p:cNvPr id="393" name="Group 392">
            <a:extLst>
              <a:ext uri="{FF2B5EF4-FFF2-40B4-BE49-F238E27FC236}">
                <a16:creationId xmlns:a16="http://schemas.microsoft.com/office/drawing/2014/main" id="{6101390B-01FB-0B3D-9E3A-CE37E50B4EA7}"/>
              </a:ext>
            </a:extLst>
          </p:cNvPr>
          <p:cNvGrpSpPr/>
          <p:nvPr/>
        </p:nvGrpSpPr>
        <p:grpSpPr>
          <a:xfrm>
            <a:off x="4324976" y="3239379"/>
            <a:ext cx="528564" cy="557680"/>
            <a:chOff x="1047150" y="1124559"/>
            <a:chExt cx="528564" cy="557680"/>
          </a:xfrm>
        </p:grpSpPr>
        <p:sp>
          <p:nvSpPr>
            <p:cNvPr id="394" name="Oval 393">
              <a:extLst>
                <a:ext uri="{FF2B5EF4-FFF2-40B4-BE49-F238E27FC236}">
                  <a16:creationId xmlns:a16="http://schemas.microsoft.com/office/drawing/2014/main" id="{269B96C7-F1A2-256E-9F93-3F687B15209B}"/>
                </a:ext>
              </a:extLst>
            </p:cNvPr>
            <p:cNvSpPr/>
            <p:nvPr/>
          </p:nvSpPr>
          <p:spPr bwMode="gray">
            <a:xfrm>
              <a:off x="1133489" y="1226370"/>
              <a:ext cx="360000" cy="360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en-DE" sz="1200" b="1" dirty="0" err="1">
                <a:solidFill>
                  <a:schemeClr val="bg1"/>
                </a:solidFill>
              </a:endParaRPr>
            </a:p>
          </p:txBody>
        </p:sp>
        <p:sp>
          <p:nvSpPr>
            <p:cNvPr id="395" name="Oval 394">
              <a:extLst>
                <a:ext uri="{FF2B5EF4-FFF2-40B4-BE49-F238E27FC236}">
                  <a16:creationId xmlns:a16="http://schemas.microsoft.com/office/drawing/2014/main" id="{94C1E4CF-109F-1DFC-AC5E-1CB86D2D2CAE}"/>
                </a:ext>
              </a:extLst>
            </p:cNvPr>
            <p:cNvSpPr/>
            <p:nvPr/>
          </p:nvSpPr>
          <p:spPr bwMode="gray">
            <a:xfrm>
              <a:off x="1222111" y="1124559"/>
              <a:ext cx="180000" cy="180000"/>
            </a:xfrm>
            <a:prstGeom prst="ellipse">
              <a:avLst/>
            </a:prstGeom>
            <a:solidFill>
              <a:srgbClr val="B1063A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bg1"/>
                  </a:solidFill>
                </a:rPr>
                <a:t>0</a:t>
              </a:r>
            </a:p>
          </p:txBody>
        </p:sp>
        <p:sp>
          <p:nvSpPr>
            <p:cNvPr id="396" name="Oval 395">
              <a:extLst>
                <a:ext uri="{FF2B5EF4-FFF2-40B4-BE49-F238E27FC236}">
                  <a16:creationId xmlns:a16="http://schemas.microsoft.com/office/drawing/2014/main" id="{2719787B-752B-51CF-32D4-EEA8E8E5263A}"/>
                </a:ext>
              </a:extLst>
            </p:cNvPr>
            <p:cNvSpPr/>
            <p:nvPr/>
          </p:nvSpPr>
          <p:spPr bwMode="gray">
            <a:xfrm>
              <a:off x="1395714" y="1217043"/>
              <a:ext cx="180000" cy="1800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397" name="Oval 396">
              <a:extLst>
                <a:ext uri="{FF2B5EF4-FFF2-40B4-BE49-F238E27FC236}">
                  <a16:creationId xmlns:a16="http://schemas.microsoft.com/office/drawing/2014/main" id="{6F2FDC5E-9925-C7A2-DB37-1E1790D86FA6}"/>
                </a:ext>
              </a:extLst>
            </p:cNvPr>
            <p:cNvSpPr/>
            <p:nvPr/>
          </p:nvSpPr>
          <p:spPr bwMode="gray">
            <a:xfrm>
              <a:off x="1393287" y="1414723"/>
              <a:ext cx="180000" cy="1800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398" name="Oval 397">
              <a:extLst>
                <a:ext uri="{FF2B5EF4-FFF2-40B4-BE49-F238E27FC236}">
                  <a16:creationId xmlns:a16="http://schemas.microsoft.com/office/drawing/2014/main" id="{4E58246C-9A74-6DEC-6617-CAFF77CEAB84}"/>
                </a:ext>
              </a:extLst>
            </p:cNvPr>
            <p:cNvSpPr/>
            <p:nvPr/>
          </p:nvSpPr>
          <p:spPr bwMode="gray">
            <a:xfrm>
              <a:off x="1216133" y="1502239"/>
              <a:ext cx="180000" cy="180000"/>
            </a:xfrm>
            <a:prstGeom prst="ellipse">
              <a:avLst/>
            </a:prstGeom>
            <a:solidFill>
              <a:srgbClr val="B1063A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bg1"/>
                  </a:solidFill>
                </a:rPr>
                <a:t>3</a:t>
              </a:r>
            </a:p>
          </p:txBody>
        </p:sp>
        <p:sp>
          <p:nvSpPr>
            <p:cNvPr id="399" name="Oval 398">
              <a:extLst>
                <a:ext uri="{FF2B5EF4-FFF2-40B4-BE49-F238E27FC236}">
                  <a16:creationId xmlns:a16="http://schemas.microsoft.com/office/drawing/2014/main" id="{CEAF160D-FBE1-4318-8CC0-7B1B4C2A02B5}"/>
                </a:ext>
              </a:extLst>
            </p:cNvPr>
            <p:cNvSpPr/>
            <p:nvPr/>
          </p:nvSpPr>
          <p:spPr bwMode="gray">
            <a:xfrm>
              <a:off x="1047150" y="1411607"/>
              <a:ext cx="180000" cy="180000"/>
            </a:xfrm>
            <a:prstGeom prst="ellipse">
              <a:avLst/>
            </a:prstGeom>
            <a:solidFill>
              <a:srgbClr val="B1063A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bg1"/>
                  </a:solidFill>
                </a:rPr>
                <a:t>4</a:t>
              </a:r>
            </a:p>
          </p:txBody>
        </p:sp>
        <p:sp>
          <p:nvSpPr>
            <p:cNvPr id="400" name="Oval 399">
              <a:extLst>
                <a:ext uri="{FF2B5EF4-FFF2-40B4-BE49-F238E27FC236}">
                  <a16:creationId xmlns:a16="http://schemas.microsoft.com/office/drawing/2014/main" id="{BCEA9A81-6490-5E1E-781B-DFCB125C2C7D}"/>
                </a:ext>
              </a:extLst>
            </p:cNvPr>
            <p:cNvSpPr/>
            <p:nvPr/>
          </p:nvSpPr>
          <p:spPr bwMode="gray">
            <a:xfrm>
              <a:off x="1053627" y="1221133"/>
              <a:ext cx="180000" cy="180000"/>
            </a:xfrm>
            <a:prstGeom prst="ellipse">
              <a:avLst/>
            </a:prstGeom>
            <a:solidFill>
              <a:srgbClr val="B1063A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bg1"/>
                  </a:solidFill>
                </a:rPr>
                <a:t>5</a:t>
              </a:r>
            </a:p>
          </p:txBody>
        </p:sp>
      </p:grpSp>
      <p:grpSp>
        <p:nvGrpSpPr>
          <p:cNvPr id="401" name="Group 400">
            <a:extLst>
              <a:ext uri="{FF2B5EF4-FFF2-40B4-BE49-F238E27FC236}">
                <a16:creationId xmlns:a16="http://schemas.microsoft.com/office/drawing/2014/main" id="{642BDAAB-C3FD-7B0A-D291-128F8C8C4751}"/>
              </a:ext>
            </a:extLst>
          </p:cNvPr>
          <p:cNvGrpSpPr/>
          <p:nvPr/>
        </p:nvGrpSpPr>
        <p:grpSpPr>
          <a:xfrm>
            <a:off x="4324976" y="3874745"/>
            <a:ext cx="528564" cy="557680"/>
            <a:chOff x="1047150" y="1124559"/>
            <a:chExt cx="528564" cy="557680"/>
          </a:xfrm>
        </p:grpSpPr>
        <p:sp>
          <p:nvSpPr>
            <p:cNvPr id="402" name="Oval 401">
              <a:extLst>
                <a:ext uri="{FF2B5EF4-FFF2-40B4-BE49-F238E27FC236}">
                  <a16:creationId xmlns:a16="http://schemas.microsoft.com/office/drawing/2014/main" id="{F207EFFA-B170-AC13-2132-7FB44D633C8B}"/>
                </a:ext>
              </a:extLst>
            </p:cNvPr>
            <p:cNvSpPr/>
            <p:nvPr/>
          </p:nvSpPr>
          <p:spPr bwMode="gray">
            <a:xfrm>
              <a:off x="1133489" y="1226370"/>
              <a:ext cx="360000" cy="360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en-DE" sz="1200" b="1" dirty="0" err="1">
                <a:solidFill>
                  <a:schemeClr val="bg1"/>
                </a:solidFill>
              </a:endParaRPr>
            </a:p>
          </p:txBody>
        </p:sp>
        <p:sp>
          <p:nvSpPr>
            <p:cNvPr id="403" name="Oval 402">
              <a:extLst>
                <a:ext uri="{FF2B5EF4-FFF2-40B4-BE49-F238E27FC236}">
                  <a16:creationId xmlns:a16="http://schemas.microsoft.com/office/drawing/2014/main" id="{37DE2ED4-E9F0-BC7F-EDAF-17FC4ECBED17}"/>
                </a:ext>
              </a:extLst>
            </p:cNvPr>
            <p:cNvSpPr/>
            <p:nvPr/>
          </p:nvSpPr>
          <p:spPr bwMode="gray">
            <a:xfrm>
              <a:off x="1222111" y="1124559"/>
              <a:ext cx="180000" cy="180000"/>
            </a:xfrm>
            <a:prstGeom prst="ellipse">
              <a:avLst/>
            </a:prstGeom>
            <a:solidFill>
              <a:srgbClr val="B1063A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bg1"/>
                  </a:solidFill>
                </a:rPr>
                <a:t>0</a:t>
              </a:r>
            </a:p>
          </p:txBody>
        </p:sp>
        <p:sp>
          <p:nvSpPr>
            <p:cNvPr id="404" name="Oval 403">
              <a:extLst>
                <a:ext uri="{FF2B5EF4-FFF2-40B4-BE49-F238E27FC236}">
                  <a16:creationId xmlns:a16="http://schemas.microsoft.com/office/drawing/2014/main" id="{60E3CB39-EBE1-50CF-993F-4DA004C8E5B4}"/>
                </a:ext>
              </a:extLst>
            </p:cNvPr>
            <p:cNvSpPr/>
            <p:nvPr/>
          </p:nvSpPr>
          <p:spPr bwMode="gray">
            <a:xfrm>
              <a:off x="1395714" y="1217043"/>
              <a:ext cx="180000" cy="1800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405" name="Oval 404">
              <a:extLst>
                <a:ext uri="{FF2B5EF4-FFF2-40B4-BE49-F238E27FC236}">
                  <a16:creationId xmlns:a16="http://schemas.microsoft.com/office/drawing/2014/main" id="{555CA561-DD75-F3D6-69CF-895500221A8F}"/>
                </a:ext>
              </a:extLst>
            </p:cNvPr>
            <p:cNvSpPr/>
            <p:nvPr/>
          </p:nvSpPr>
          <p:spPr bwMode="gray">
            <a:xfrm>
              <a:off x="1393287" y="1414723"/>
              <a:ext cx="180000" cy="180000"/>
            </a:xfrm>
            <a:prstGeom prst="ellipse">
              <a:avLst/>
            </a:prstGeom>
            <a:solidFill>
              <a:srgbClr val="B1063A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bg1"/>
                  </a:solidFill>
                </a:rPr>
                <a:t>2</a:t>
              </a:r>
            </a:p>
          </p:txBody>
        </p:sp>
        <p:sp>
          <p:nvSpPr>
            <p:cNvPr id="406" name="Oval 405">
              <a:extLst>
                <a:ext uri="{FF2B5EF4-FFF2-40B4-BE49-F238E27FC236}">
                  <a16:creationId xmlns:a16="http://schemas.microsoft.com/office/drawing/2014/main" id="{BC8455E3-D218-044A-10AE-1F0341F2A084}"/>
                </a:ext>
              </a:extLst>
            </p:cNvPr>
            <p:cNvSpPr/>
            <p:nvPr/>
          </p:nvSpPr>
          <p:spPr bwMode="gray">
            <a:xfrm>
              <a:off x="1216133" y="1502239"/>
              <a:ext cx="180000" cy="180000"/>
            </a:xfrm>
            <a:prstGeom prst="ellipse">
              <a:avLst/>
            </a:prstGeom>
            <a:solidFill>
              <a:srgbClr val="B1063A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bg1"/>
                  </a:solidFill>
                </a:rPr>
                <a:t>3</a:t>
              </a:r>
            </a:p>
          </p:txBody>
        </p:sp>
        <p:sp>
          <p:nvSpPr>
            <p:cNvPr id="407" name="Oval 406">
              <a:extLst>
                <a:ext uri="{FF2B5EF4-FFF2-40B4-BE49-F238E27FC236}">
                  <a16:creationId xmlns:a16="http://schemas.microsoft.com/office/drawing/2014/main" id="{65F54DD2-C10F-414C-D3BA-C7FB93EC0161}"/>
                </a:ext>
              </a:extLst>
            </p:cNvPr>
            <p:cNvSpPr/>
            <p:nvPr/>
          </p:nvSpPr>
          <p:spPr bwMode="gray">
            <a:xfrm>
              <a:off x="1047150" y="1411607"/>
              <a:ext cx="180000" cy="180000"/>
            </a:xfrm>
            <a:prstGeom prst="ellipse">
              <a:avLst/>
            </a:prstGeom>
            <a:solidFill>
              <a:srgbClr val="B1063A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bg1"/>
                  </a:solidFill>
                </a:rPr>
                <a:t>4</a:t>
              </a:r>
            </a:p>
          </p:txBody>
        </p:sp>
        <p:sp>
          <p:nvSpPr>
            <p:cNvPr id="410" name="Oval 409">
              <a:extLst>
                <a:ext uri="{FF2B5EF4-FFF2-40B4-BE49-F238E27FC236}">
                  <a16:creationId xmlns:a16="http://schemas.microsoft.com/office/drawing/2014/main" id="{C641783D-8812-FA8B-B6B9-F94B177D7F60}"/>
                </a:ext>
              </a:extLst>
            </p:cNvPr>
            <p:cNvSpPr/>
            <p:nvPr/>
          </p:nvSpPr>
          <p:spPr bwMode="gray">
            <a:xfrm>
              <a:off x="1053627" y="1221133"/>
              <a:ext cx="180000" cy="180000"/>
            </a:xfrm>
            <a:prstGeom prst="ellipse">
              <a:avLst/>
            </a:prstGeom>
            <a:solidFill>
              <a:srgbClr val="B1063A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bg1"/>
                  </a:solidFill>
                </a:rPr>
                <a:t>5</a:t>
              </a:r>
            </a:p>
          </p:txBody>
        </p:sp>
      </p:grpSp>
      <p:grpSp>
        <p:nvGrpSpPr>
          <p:cNvPr id="411" name="Group 410">
            <a:extLst>
              <a:ext uri="{FF2B5EF4-FFF2-40B4-BE49-F238E27FC236}">
                <a16:creationId xmlns:a16="http://schemas.microsoft.com/office/drawing/2014/main" id="{2A810C1D-2DAE-8A14-CE09-9DE2B7A0F1AA}"/>
              </a:ext>
            </a:extLst>
          </p:cNvPr>
          <p:cNvGrpSpPr/>
          <p:nvPr/>
        </p:nvGrpSpPr>
        <p:grpSpPr>
          <a:xfrm>
            <a:off x="4324976" y="1968647"/>
            <a:ext cx="528564" cy="557680"/>
            <a:chOff x="1047150" y="1124559"/>
            <a:chExt cx="528564" cy="557680"/>
          </a:xfrm>
        </p:grpSpPr>
        <p:sp>
          <p:nvSpPr>
            <p:cNvPr id="419" name="Oval 418">
              <a:extLst>
                <a:ext uri="{FF2B5EF4-FFF2-40B4-BE49-F238E27FC236}">
                  <a16:creationId xmlns:a16="http://schemas.microsoft.com/office/drawing/2014/main" id="{F2659539-C6C9-A367-3037-22E611FE6162}"/>
                </a:ext>
              </a:extLst>
            </p:cNvPr>
            <p:cNvSpPr/>
            <p:nvPr/>
          </p:nvSpPr>
          <p:spPr bwMode="gray">
            <a:xfrm>
              <a:off x="1133489" y="1226370"/>
              <a:ext cx="360000" cy="360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en-DE" sz="1200" b="1" dirty="0" err="1">
                <a:solidFill>
                  <a:schemeClr val="bg1"/>
                </a:solidFill>
              </a:endParaRPr>
            </a:p>
          </p:txBody>
        </p:sp>
        <p:sp>
          <p:nvSpPr>
            <p:cNvPr id="421" name="Oval 420">
              <a:extLst>
                <a:ext uri="{FF2B5EF4-FFF2-40B4-BE49-F238E27FC236}">
                  <a16:creationId xmlns:a16="http://schemas.microsoft.com/office/drawing/2014/main" id="{6AEF9EF2-3C7D-FC91-A2AB-C312534E3683}"/>
                </a:ext>
              </a:extLst>
            </p:cNvPr>
            <p:cNvSpPr/>
            <p:nvPr/>
          </p:nvSpPr>
          <p:spPr bwMode="gray">
            <a:xfrm>
              <a:off x="1222111" y="1124559"/>
              <a:ext cx="180000" cy="180000"/>
            </a:xfrm>
            <a:prstGeom prst="ellipse">
              <a:avLst/>
            </a:prstGeom>
            <a:solidFill>
              <a:srgbClr val="B1063A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bg1"/>
                  </a:solidFill>
                </a:rPr>
                <a:t>0</a:t>
              </a:r>
            </a:p>
          </p:txBody>
        </p:sp>
        <p:sp>
          <p:nvSpPr>
            <p:cNvPr id="426" name="Oval 425">
              <a:extLst>
                <a:ext uri="{FF2B5EF4-FFF2-40B4-BE49-F238E27FC236}">
                  <a16:creationId xmlns:a16="http://schemas.microsoft.com/office/drawing/2014/main" id="{777E5D89-CD72-CC76-C191-F22BE7788A4B}"/>
                </a:ext>
              </a:extLst>
            </p:cNvPr>
            <p:cNvSpPr/>
            <p:nvPr/>
          </p:nvSpPr>
          <p:spPr bwMode="gray">
            <a:xfrm>
              <a:off x="1395714" y="1217043"/>
              <a:ext cx="180000" cy="1800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427" name="Oval 426">
              <a:extLst>
                <a:ext uri="{FF2B5EF4-FFF2-40B4-BE49-F238E27FC236}">
                  <a16:creationId xmlns:a16="http://schemas.microsoft.com/office/drawing/2014/main" id="{F0F808D8-B5D5-ADE8-99F8-7EDE58533022}"/>
                </a:ext>
              </a:extLst>
            </p:cNvPr>
            <p:cNvSpPr/>
            <p:nvPr/>
          </p:nvSpPr>
          <p:spPr bwMode="gray">
            <a:xfrm>
              <a:off x="1393287" y="1414723"/>
              <a:ext cx="180000" cy="1800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428" name="Oval 427">
              <a:extLst>
                <a:ext uri="{FF2B5EF4-FFF2-40B4-BE49-F238E27FC236}">
                  <a16:creationId xmlns:a16="http://schemas.microsoft.com/office/drawing/2014/main" id="{A467B9D7-F7AE-8D8A-E050-B3C5B5CEAB82}"/>
                </a:ext>
              </a:extLst>
            </p:cNvPr>
            <p:cNvSpPr/>
            <p:nvPr/>
          </p:nvSpPr>
          <p:spPr bwMode="gray">
            <a:xfrm>
              <a:off x="1216133" y="1502239"/>
              <a:ext cx="180000" cy="1800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429" name="Oval 428">
              <a:extLst>
                <a:ext uri="{FF2B5EF4-FFF2-40B4-BE49-F238E27FC236}">
                  <a16:creationId xmlns:a16="http://schemas.microsoft.com/office/drawing/2014/main" id="{8FCEE61B-80C3-6AAC-1AD2-5296B1A10987}"/>
                </a:ext>
              </a:extLst>
            </p:cNvPr>
            <p:cNvSpPr/>
            <p:nvPr/>
          </p:nvSpPr>
          <p:spPr bwMode="gray">
            <a:xfrm>
              <a:off x="1047150" y="1411607"/>
              <a:ext cx="180000" cy="1800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430" name="Oval 429">
              <a:extLst>
                <a:ext uri="{FF2B5EF4-FFF2-40B4-BE49-F238E27FC236}">
                  <a16:creationId xmlns:a16="http://schemas.microsoft.com/office/drawing/2014/main" id="{29E7363E-0C52-0F9E-C2D8-A40BD6955C06}"/>
                </a:ext>
              </a:extLst>
            </p:cNvPr>
            <p:cNvSpPr/>
            <p:nvPr/>
          </p:nvSpPr>
          <p:spPr bwMode="gray">
            <a:xfrm>
              <a:off x="1053627" y="1221133"/>
              <a:ext cx="180000" cy="180000"/>
            </a:xfrm>
            <a:prstGeom prst="ellipse">
              <a:avLst/>
            </a:prstGeom>
            <a:solidFill>
              <a:srgbClr val="B1063A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bg1"/>
                  </a:solidFill>
                </a:rPr>
                <a:t>5</a:t>
              </a:r>
            </a:p>
          </p:txBody>
        </p:sp>
      </p:grpSp>
      <p:grpSp>
        <p:nvGrpSpPr>
          <p:cNvPr id="431" name="Group 430">
            <a:extLst>
              <a:ext uri="{FF2B5EF4-FFF2-40B4-BE49-F238E27FC236}">
                <a16:creationId xmlns:a16="http://schemas.microsoft.com/office/drawing/2014/main" id="{3C7C8E41-D3B6-A684-26DF-7430FF2B4FE5}"/>
              </a:ext>
            </a:extLst>
          </p:cNvPr>
          <p:cNvGrpSpPr/>
          <p:nvPr/>
        </p:nvGrpSpPr>
        <p:grpSpPr>
          <a:xfrm>
            <a:off x="4324976" y="4510112"/>
            <a:ext cx="528564" cy="557680"/>
            <a:chOff x="1047150" y="1124559"/>
            <a:chExt cx="528564" cy="557680"/>
          </a:xfrm>
        </p:grpSpPr>
        <p:sp>
          <p:nvSpPr>
            <p:cNvPr id="432" name="Oval 431">
              <a:extLst>
                <a:ext uri="{FF2B5EF4-FFF2-40B4-BE49-F238E27FC236}">
                  <a16:creationId xmlns:a16="http://schemas.microsoft.com/office/drawing/2014/main" id="{7285ECC8-C791-2A58-FC92-32E7B0D090F1}"/>
                </a:ext>
              </a:extLst>
            </p:cNvPr>
            <p:cNvSpPr/>
            <p:nvPr/>
          </p:nvSpPr>
          <p:spPr bwMode="gray">
            <a:xfrm>
              <a:off x="1133489" y="1226370"/>
              <a:ext cx="360000" cy="360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en-DE" sz="1200" b="1" dirty="0" err="1">
                <a:solidFill>
                  <a:schemeClr val="bg1"/>
                </a:solidFill>
              </a:endParaRPr>
            </a:p>
          </p:txBody>
        </p:sp>
        <p:sp>
          <p:nvSpPr>
            <p:cNvPr id="433" name="Oval 432">
              <a:extLst>
                <a:ext uri="{FF2B5EF4-FFF2-40B4-BE49-F238E27FC236}">
                  <a16:creationId xmlns:a16="http://schemas.microsoft.com/office/drawing/2014/main" id="{20536FBA-B3B0-FC73-E49B-6DE43E240AF3}"/>
                </a:ext>
              </a:extLst>
            </p:cNvPr>
            <p:cNvSpPr/>
            <p:nvPr/>
          </p:nvSpPr>
          <p:spPr bwMode="gray">
            <a:xfrm>
              <a:off x="1222111" y="1124559"/>
              <a:ext cx="180000" cy="180000"/>
            </a:xfrm>
            <a:prstGeom prst="ellipse">
              <a:avLst/>
            </a:prstGeom>
            <a:solidFill>
              <a:srgbClr val="B1063A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bg1"/>
                  </a:solidFill>
                </a:rPr>
                <a:t>0</a:t>
              </a:r>
            </a:p>
          </p:txBody>
        </p:sp>
        <p:sp>
          <p:nvSpPr>
            <p:cNvPr id="434" name="Oval 433">
              <a:extLst>
                <a:ext uri="{FF2B5EF4-FFF2-40B4-BE49-F238E27FC236}">
                  <a16:creationId xmlns:a16="http://schemas.microsoft.com/office/drawing/2014/main" id="{8AD020DF-8A77-8B9D-36B0-D55FE541342F}"/>
                </a:ext>
              </a:extLst>
            </p:cNvPr>
            <p:cNvSpPr/>
            <p:nvPr/>
          </p:nvSpPr>
          <p:spPr bwMode="gray">
            <a:xfrm>
              <a:off x="1395714" y="1217043"/>
              <a:ext cx="180000" cy="180000"/>
            </a:xfrm>
            <a:prstGeom prst="ellipse">
              <a:avLst/>
            </a:prstGeom>
            <a:solidFill>
              <a:srgbClr val="B1063A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435" name="Oval 434">
              <a:extLst>
                <a:ext uri="{FF2B5EF4-FFF2-40B4-BE49-F238E27FC236}">
                  <a16:creationId xmlns:a16="http://schemas.microsoft.com/office/drawing/2014/main" id="{1029CA61-7B2E-52C2-168C-69F1F88D851E}"/>
                </a:ext>
              </a:extLst>
            </p:cNvPr>
            <p:cNvSpPr/>
            <p:nvPr/>
          </p:nvSpPr>
          <p:spPr bwMode="gray">
            <a:xfrm>
              <a:off x="1393287" y="1414723"/>
              <a:ext cx="180000" cy="180000"/>
            </a:xfrm>
            <a:prstGeom prst="ellipse">
              <a:avLst/>
            </a:prstGeom>
            <a:solidFill>
              <a:srgbClr val="B1063A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bg1"/>
                  </a:solidFill>
                </a:rPr>
                <a:t>2</a:t>
              </a:r>
            </a:p>
          </p:txBody>
        </p:sp>
        <p:sp>
          <p:nvSpPr>
            <p:cNvPr id="436" name="Oval 435">
              <a:extLst>
                <a:ext uri="{FF2B5EF4-FFF2-40B4-BE49-F238E27FC236}">
                  <a16:creationId xmlns:a16="http://schemas.microsoft.com/office/drawing/2014/main" id="{136C7BE7-011B-2D1B-410A-855520E56EC5}"/>
                </a:ext>
              </a:extLst>
            </p:cNvPr>
            <p:cNvSpPr/>
            <p:nvPr/>
          </p:nvSpPr>
          <p:spPr bwMode="gray">
            <a:xfrm>
              <a:off x="1216133" y="1502239"/>
              <a:ext cx="180000" cy="180000"/>
            </a:xfrm>
            <a:prstGeom prst="ellipse">
              <a:avLst/>
            </a:prstGeom>
            <a:solidFill>
              <a:srgbClr val="B1063A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bg1"/>
                  </a:solidFill>
                </a:rPr>
                <a:t>3</a:t>
              </a:r>
            </a:p>
          </p:txBody>
        </p:sp>
        <p:sp>
          <p:nvSpPr>
            <p:cNvPr id="437" name="Oval 436">
              <a:extLst>
                <a:ext uri="{FF2B5EF4-FFF2-40B4-BE49-F238E27FC236}">
                  <a16:creationId xmlns:a16="http://schemas.microsoft.com/office/drawing/2014/main" id="{50ECD71C-7AA0-00A7-4ACD-B0E30A66C7C9}"/>
                </a:ext>
              </a:extLst>
            </p:cNvPr>
            <p:cNvSpPr/>
            <p:nvPr/>
          </p:nvSpPr>
          <p:spPr bwMode="gray">
            <a:xfrm>
              <a:off x="1047150" y="1411607"/>
              <a:ext cx="180000" cy="180000"/>
            </a:xfrm>
            <a:prstGeom prst="ellipse">
              <a:avLst/>
            </a:prstGeom>
            <a:solidFill>
              <a:srgbClr val="B1063A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bg1"/>
                  </a:solidFill>
                </a:rPr>
                <a:t>4</a:t>
              </a:r>
            </a:p>
          </p:txBody>
        </p:sp>
        <p:sp>
          <p:nvSpPr>
            <p:cNvPr id="438" name="Oval 437">
              <a:extLst>
                <a:ext uri="{FF2B5EF4-FFF2-40B4-BE49-F238E27FC236}">
                  <a16:creationId xmlns:a16="http://schemas.microsoft.com/office/drawing/2014/main" id="{3D05607C-E5BC-6FD9-63CE-2F961A0B5CA9}"/>
                </a:ext>
              </a:extLst>
            </p:cNvPr>
            <p:cNvSpPr/>
            <p:nvPr/>
          </p:nvSpPr>
          <p:spPr bwMode="gray">
            <a:xfrm>
              <a:off x="1053627" y="1221133"/>
              <a:ext cx="180000" cy="180000"/>
            </a:xfrm>
            <a:prstGeom prst="ellipse">
              <a:avLst/>
            </a:prstGeom>
            <a:solidFill>
              <a:srgbClr val="B1063A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bg1"/>
                  </a:solidFill>
                </a:rPr>
                <a:t>5</a:t>
              </a:r>
            </a:p>
          </p:txBody>
        </p:sp>
      </p:grpSp>
      <p:sp>
        <p:nvSpPr>
          <p:cNvPr id="439" name="Rounded Rectangle 438">
            <a:extLst>
              <a:ext uri="{FF2B5EF4-FFF2-40B4-BE49-F238E27FC236}">
                <a16:creationId xmlns:a16="http://schemas.microsoft.com/office/drawing/2014/main" id="{BA387121-F8A2-E749-79BE-04BB00848993}"/>
              </a:ext>
            </a:extLst>
          </p:cNvPr>
          <p:cNvSpPr/>
          <p:nvPr/>
        </p:nvSpPr>
        <p:spPr bwMode="gray">
          <a:xfrm>
            <a:off x="1043608" y="4450105"/>
            <a:ext cx="3960440" cy="641925"/>
          </a:xfrm>
          <a:prstGeom prst="roundRect">
            <a:avLst/>
          </a:prstGeom>
          <a:solidFill>
            <a:srgbClr val="FFFF00">
              <a:alpha val="20000"/>
            </a:srgbClr>
          </a:solidFill>
          <a:ln>
            <a:solidFill>
              <a:srgbClr val="B106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sp>
        <p:nvSpPr>
          <p:cNvPr id="440" name="TextBox 439">
            <a:extLst>
              <a:ext uri="{FF2B5EF4-FFF2-40B4-BE49-F238E27FC236}">
                <a16:creationId xmlns:a16="http://schemas.microsoft.com/office/drawing/2014/main" id="{D41BDAB7-48CD-67F8-DAF2-2D57A6FBE5A7}"/>
              </a:ext>
            </a:extLst>
          </p:cNvPr>
          <p:cNvSpPr txBox="1"/>
          <p:nvPr/>
        </p:nvSpPr>
        <p:spPr bwMode="gray">
          <a:xfrm>
            <a:off x="5423827" y="4412353"/>
            <a:ext cx="2501332" cy="52322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de-DE" sz="1400" b="1" dirty="0"/>
              <a:t>Keine Gleichverteilung der Hash-Keys für Daten!</a:t>
            </a:r>
          </a:p>
        </p:txBody>
      </p:sp>
    </p:spTree>
    <p:extLst>
      <p:ext uri="{BB962C8B-B14F-4D97-AF65-F5344CB8AC3E}">
        <p14:creationId xmlns:p14="http://schemas.microsoft.com/office/powerpoint/2010/main" val="272595244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4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7" dur="5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2" dur="5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1" dur="500"/>
                                        <p:tgtEl>
                                          <p:spTgt spid="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4" dur="500"/>
                                        <p:tgtEl>
                                          <p:spTgt spid="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8" grpId="0"/>
      <p:bldP spid="409" grpId="0"/>
      <p:bldP spid="412" grpId="0"/>
      <p:bldP spid="413" grpId="0"/>
      <p:bldP spid="414" grpId="0"/>
      <p:bldP spid="415" grpId="0"/>
      <p:bldP spid="422" grpId="0"/>
      <p:bldP spid="423" grpId="0" animBg="1"/>
      <p:bldP spid="6" grpId="0"/>
      <p:bldP spid="103" grpId="0"/>
      <p:bldP spid="194" grpId="0"/>
      <p:bldP spid="299" grpId="0"/>
      <p:bldP spid="348" grpId="0"/>
      <p:bldP spid="439" grpId="0" animBg="1"/>
      <p:bldP spid="440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96DDA18E-494A-7549-72A4-FEE2902677E2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6877051" cy="683841"/>
              </a:xfrm>
            </p:spPr>
            <p:txBody>
              <a:bodyPr/>
              <a:lstStyle/>
              <a:p>
                <a:r>
                  <a:rPr lang="en-DE" b="1" dirty="0"/>
                  <a:t>Datensatz</a:t>
                </a:r>
                <a:r>
                  <a:rPr lang="en-DE" dirty="0"/>
                  <a:t>: 172,754 weltweiten IPv4 Addressen im Format </a:t>
                </a:r>
                <a14:m>
                  <m:oMath xmlns:m="http://schemas.openxmlformats.org/officeDocument/2006/math">
                    <m:r>
                      <a:rPr lang="en-DE" i="1" dirty="0" smtClean="0">
                        <a:latin typeface="Cambria Math" panose="02040503050406030204" pitchFamily="18" charset="0"/>
                      </a:rPr>
                      <m:t>𝑎𝑎𝑎</m:t>
                    </m:r>
                    <m:r>
                      <a:rPr lang="en-DE" i="1" dirty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DE" i="1" dirty="0" smtClean="0">
                        <a:latin typeface="Cambria Math" panose="02040503050406030204" pitchFamily="18" charset="0"/>
                      </a:rPr>
                      <m:t>𝑏𝑏𝑏</m:t>
                    </m:r>
                    <m:r>
                      <a:rPr lang="en-DE" i="1" dirty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DE" i="1" dirty="0" smtClean="0">
                        <a:latin typeface="Cambria Math" panose="02040503050406030204" pitchFamily="18" charset="0"/>
                      </a:rPr>
                      <m:t>𝑐𝑐𝑐</m:t>
                    </m:r>
                    <m:r>
                      <a:rPr lang="en-DE" i="1" dirty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DE" i="1" dirty="0" smtClean="0">
                        <a:latin typeface="Cambria Math" panose="02040503050406030204" pitchFamily="18" charset="0"/>
                      </a:rPr>
                      <m:t>𝑑𝑑𝑑</m:t>
                    </m:r>
                  </m:oMath>
                </a14:m>
                <a:endParaRPr lang="en-DE" dirty="0"/>
              </a:p>
              <a:p>
                <a:r>
                  <a:rPr lang="en-DE" b="1" dirty="0"/>
                  <a:t>Universum</a:t>
                </a:r>
                <a:r>
                  <a:rPr lang="en-DE" dirty="0"/>
                  <a:t>: Berechen eindeutige IPv4 mittels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256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256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⋅256+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endParaRPr lang="en-DE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96DDA18E-494A-7549-72A4-FEE2902677E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6877051" cy="683841"/>
              </a:xfrm>
              <a:blipFill>
                <a:blip r:embed="rId2"/>
                <a:stretch>
                  <a:fillRect t="-1818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E04E623F-4B59-2074-F73D-847E42AB7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Modulares Hashing: Beispiel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E8E7C1E0-6779-7CF2-35E7-00A4B6B7DE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5536" y="2487910"/>
            <a:ext cx="2286000" cy="1524000"/>
          </a:xfrm>
          <a:prstGeom prst="rect">
            <a:avLst/>
          </a:prstGeom>
        </p:spPr>
      </p:pic>
      <p:pic>
        <p:nvPicPr>
          <p:cNvPr id="385" name="Graphic 384">
            <a:extLst>
              <a:ext uri="{FF2B5EF4-FFF2-40B4-BE49-F238E27FC236}">
                <a16:creationId xmlns:a16="http://schemas.microsoft.com/office/drawing/2014/main" id="{98193C08-43D3-6ACA-CA36-038C39CDE20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792174" y="2482314"/>
            <a:ext cx="2286000" cy="1524000"/>
          </a:xfrm>
          <a:prstGeom prst="rect">
            <a:avLst/>
          </a:prstGeom>
        </p:spPr>
      </p:pic>
      <p:pic>
        <p:nvPicPr>
          <p:cNvPr id="387" name="Graphic 386">
            <a:extLst>
              <a:ext uri="{FF2B5EF4-FFF2-40B4-BE49-F238E27FC236}">
                <a16:creationId xmlns:a16="http://schemas.microsoft.com/office/drawing/2014/main" id="{8DC81D7F-8315-5459-FF42-58FC7860E60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188812" y="2482314"/>
            <a:ext cx="2286000" cy="1524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88" name="Rectangle 387">
                <a:extLst>
                  <a:ext uri="{FF2B5EF4-FFF2-40B4-BE49-F238E27FC236}">
                    <a16:creationId xmlns:a16="http://schemas.microsoft.com/office/drawing/2014/main" id="{F374AD8A-C12E-B8CA-67CD-F2500C9986F7}"/>
                  </a:ext>
                </a:extLst>
              </p:cNvPr>
              <p:cNvSpPr/>
              <p:nvPr/>
            </p:nvSpPr>
            <p:spPr bwMode="gray">
              <a:xfrm>
                <a:off x="1141833" y="2128162"/>
                <a:ext cx="837877" cy="25202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=96</m:t>
                      </m:r>
                    </m:oMath>
                  </m:oMathPara>
                </a14:m>
                <a:endParaRPr lang="en-DE" sz="1200" dirty="0" err="1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88" name="Rectangle 387">
                <a:extLst>
                  <a:ext uri="{FF2B5EF4-FFF2-40B4-BE49-F238E27FC236}">
                    <a16:creationId xmlns:a16="http://schemas.microsoft.com/office/drawing/2014/main" id="{F374AD8A-C12E-B8CA-67CD-F2500C9986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141833" y="2128162"/>
                <a:ext cx="837877" cy="25202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1" name="Rectangle 390">
                <a:extLst>
                  <a:ext uri="{FF2B5EF4-FFF2-40B4-BE49-F238E27FC236}">
                    <a16:creationId xmlns:a16="http://schemas.microsoft.com/office/drawing/2014/main" id="{69320AE3-2371-4E2D-A3C9-8CA24E846F75}"/>
                  </a:ext>
                </a:extLst>
              </p:cNvPr>
              <p:cNvSpPr/>
              <p:nvPr/>
            </p:nvSpPr>
            <p:spPr bwMode="gray">
              <a:xfrm>
                <a:off x="3527353" y="2128162"/>
                <a:ext cx="837877" cy="25202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=97</m:t>
                      </m:r>
                    </m:oMath>
                  </m:oMathPara>
                </a14:m>
                <a:endParaRPr lang="en-DE" sz="1200" dirty="0" err="1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91" name="Rectangle 390">
                <a:extLst>
                  <a:ext uri="{FF2B5EF4-FFF2-40B4-BE49-F238E27FC236}">
                    <a16:creationId xmlns:a16="http://schemas.microsoft.com/office/drawing/2014/main" id="{69320AE3-2371-4E2D-A3C9-8CA24E846F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527353" y="2128162"/>
                <a:ext cx="837877" cy="25202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2" name="Rectangle 391">
                <a:extLst>
                  <a:ext uri="{FF2B5EF4-FFF2-40B4-BE49-F238E27FC236}">
                    <a16:creationId xmlns:a16="http://schemas.microsoft.com/office/drawing/2014/main" id="{3B9FB1F9-C027-7EF7-EE43-1048BA7B0F9A}"/>
                  </a:ext>
                </a:extLst>
              </p:cNvPr>
              <p:cNvSpPr/>
              <p:nvPr/>
            </p:nvSpPr>
            <p:spPr bwMode="gray">
              <a:xfrm>
                <a:off x="5912873" y="2128162"/>
                <a:ext cx="837877" cy="25202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=98</m:t>
                      </m:r>
                    </m:oMath>
                  </m:oMathPara>
                </a14:m>
                <a:endParaRPr lang="en-DE" sz="1200" dirty="0" err="1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92" name="Rectangle 391">
                <a:extLst>
                  <a:ext uri="{FF2B5EF4-FFF2-40B4-BE49-F238E27FC236}">
                    <a16:creationId xmlns:a16="http://schemas.microsoft.com/office/drawing/2014/main" id="{3B9FB1F9-C027-7EF7-EE43-1048BA7B0F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912873" y="2128162"/>
                <a:ext cx="837877" cy="25202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6474577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8" grpId="0"/>
      <p:bldP spid="391" grpId="0"/>
      <p:bldP spid="39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772C22E2-158B-F2E2-9E7E-9BB0AC322903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6877051" cy="1835969"/>
              </a:xfrm>
            </p:spPr>
            <p:txBody>
              <a:bodyPr/>
              <a:lstStyle/>
              <a:p>
                <a:r>
                  <a:rPr lang="en-DE" b="1" dirty="0"/>
                  <a:t>Problem: </a:t>
                </a:r>
                <a:r>
                  <a:rPr lang="en-DE" dirty="0"/>
                  <a:t>Modulares Hashing erzwingt Tabellengröße, die eine Primzahl ist.</a:t>
                </a:r>
              </a:p>
              <a:p>
                <a:r>
                  <a:rPr lang="en-DE" b="1" dirty="0"/>
                  <a:t>Idee</a:t>
                </a:r>
                <a:r>
                  <a:rPr lang="en-DE" dirty="0"/>
                  <a:t>: Benutze eine irrationale Zahl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∈(0,1)</m:t>
                    </m:r>
                  </m:oMath>
                </a14:m>
                <a:r>
                  <a:rPr lang="en-DE" b="1" dirty="0"/>
                  <a:t> </a:t>
                </a:r>
                <a:r>
                  <a:rPr lang="en-DE" dirty="0"/>
                  <a:t>die eine lange Periodizität hat</a:t>
                </a:r>
                <a:endParaRPr lang="de-DE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mult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≔</m:t>
                      </m:r>
                      <m:d>
                        <m:dPr>
                          <m:begChr m:val="⌊"/>
                          <m:endChr m:val="⌋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⋅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begChr m:val="⌊"/>
                                  <m:endChr m:val="⌋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lang="de-DE" dirty="0"/>
              </a:p>
              <a:p>
                <a:r>
                  <a:rPr lang="de-DE" b="1" dirty="0"/>
                  <a:t>Intuition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begChr m:val="⌊"/>
                        <m:endChr m:val="⌋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de-DE" b="1" dirty="0"/>
                  <a:t> </a:t>
                </a:r>
                <a:r>
                  <a:rPr lang="de-DE" dirty="0"/>
                  <a:t>agiert wie ein (Pseudo)-Zufallszahlengenerator in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(0,1)</m:t>
                    </m:r>
                  </m:oMath>
                </a14:m>
                <a:endParaRPr lang="de-DE" dirty="0"/>
              </a:p>
              <a:p>
                <a:r>
                  <a:rPr lang="de-DE" b="1" dirty="0"/>
                  <a:t>„Goldner Schnitt“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e>
                        </m:ra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≈0.618</m:t>
                    </m:r>
                  </m:oMath>
                </a14:m>
                <a:endParaRPr lang="de-DE" b="1" dirty="0"/>
              </a:p>
              <a:p>
                <a:r>
                  <a:rPr lang="de-DE" b="1" dirty="0"/>
                  <a:t>Beispiel</a:t>
                </a:r>
                <a:r>
                  <a:rPr lang="de-DE" dirty="0"/>
                  <a:t>:</a:t>
                </a:r>
                <a:endParaRPr lang="en-DE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772C22E2-158B-F2E2-9E7E-9BB0AC32290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6877051" cy="1835969"/>
              </a:xfrm>
              <a:blipFill>
                <a:blip r:embed="rId2"/>
                <a:stretch>
                  <a:fillRect t="-685" b="-411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F35A1CB3-CAED-C86B-373E-CE7EB08DBA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Hashfunktionen: Multiplikative Methode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D2EA7DA4-9D46-34AF-EB51-27500D34E3A6}"/>
                  </a:ext>
                </a:extLst>
              </p:cNvPr>
              <p:cNvSpPr/>
              <p:nvPr/>
            </p:nvSpPr>
            <p:spPr bwMode="gray">
              <a:xfrm>
                <a:off x="1121459" y="3075806"/>
                <a:ext cx="837877" cy="25202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=96</m:t>
                      </m:r>
                    </m:oMath>
                  </m:oMathPara>
                </a14:m>
                <a:endParaRPr lang="en-DE" sz="1200" dirty="0" err="1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D2EA7DA4-9D46-34AF-EB51-27500D34E3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121459" y="3075806"/>
                <a:ext cx="837877" cy="25202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CC4866D3-3A10-625C-1649-96A640F84BF1}"/>
                  </a:ext>
                </a:extLst>
              </p:cNvPr>
              <p:cNvSpPr/>
              <p:nvPr/>
            </p:nvSpPr>
            <p:spPr bwMode="gray">
              <a:xfrm>
                <a:off x="3506979" y="3075806"/>
                <a:ext cx="837877" cy="25202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=97</m:t>
                      </m:r>
                    </m:oMath>
                  </m:oMathPara>
                </a14:m>
                <a:endParaRPr lang="en-DE" sz="1200" dirty="0" err="1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CC4866D3-3A10-625C-1649-96A640F84B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506979" y="3075806"/>
                <a:ext cx="837877" cy="25202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AE6265C1-2BE0-5B3C-2D10-6D7F73C436A5}"/>
                  </a:ext>
                </a:extLst>
              </p:cNvPr>
              <p:cNvSpPr/>
              <p:nvPr/>
            </p:nvSpPr>
            <p:spPr bwMode="gray">
              <a:xfrm>
                <a:off x="5892499" y="3075806"/>
                <a:ext cx="837877" cy="25202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=98</m:t>
                      </m:r>
                    </m:oMath>
                  </m:oMathPara>
                </a14:m>
                <a:endParaRPr lang="en-DE" sz="1200" dirty="0" err="1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AE6265C1-2BE0-5B3C-2D10-6D7F73C436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892499" y="3075806"/>
                <a:ext cx="837877" cy="25202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Graphic 13">
            <a:extLst>
              <a:ext uri="{FF2B5EF4-FFF2-40B4-BE49-F238E27FC236}">
                <a16:creationId xmlns:a16="http://schemas.microsoft.com/office/drawing/2014/main" id="{604A11F0-69D2-1447-82D0-56CF0A15773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75003" y="3379161"/>
            <a:ext cx="2286000" cy="152400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809E0DA0-CF09-86C8-EC99-950C0A31B75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685599" y="3379161"/>
            <a:ext cx="2286000" cy="152400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C2129BA8-943A-39BA-EADC-5502B7A268C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977418" y="3379161"/>
            <a:ext cx="2286000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8347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8E6B9995-0D76-C5BE-5EA6-1CBF319BB532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de-DE" b="1" dirty="0"/>
                  <a:t>Grundidee</a:t>
                </a:r>
                <a:r>
                  <a:rPr lang="de-DE" dirty="0"/>
                  <a:t>: Verwende Codewerte der beteiligten Zeichen um einen Ganzzahl zu berechnen </a:t>
                </a:r>
                <a:endParaRPr lang="de-DE" b="1" dirty="0"/>
              </a:p>
              <a:p>
                <a:r>
                  <a:rPr lang="de-DE" b="1" dirty="0"/>
                  <a:t>Idee 1</a:t>
                </a:r>
                <a:r>
                  <a:rPr lang="de-DE" dirty="0"/>
                  <a:t>: Summe der ASCII oder Uni-Codes</a:t>
                </a:r>
              </a:p>
              <a:p>
                <a:pPr lvl="1"/>
                <a:r>
                  <a:rPr lang="de-DE" sz="1200" b="1" dirty="0"/>
                  <a:t>Problem</a:t>
                </a:r>
                <a:r>
                  <a:rPr lang="de-DE" sz="1200" dirty="0"/>
                  <a:t>: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0" smtClean="0">
                            <a:latin typeface="Cambria Math" panose="02040503050406030204" pitchFamily="18" charset="0"/>
                          </a:rPr>
                          <m:t>“</m:t>
                        </m:r>
                        <m:r>
                          <m:rPr>
                            <m:sty m:val="p"/>
                          </m:rPr>
                          <a:rPr lang="en-US" sz="1200" b="0" i="0" smtClean="0">
                            <a:latin typeface="Cambria Math" panose="02040503050406030204" pitchFamily="18" charset="0"/>
                          </a:rPr>
                          <m:t>reise</m:t>
                        </m:r>
                        <m:r>
                          <a:rPr lang="en-US" sz="1200" b="0" i="0" smtClean="0">
                            <a:latin typeface="Cambria Math" panose="02040503050406030204" pitchFamily="18" charset="0"/>
                          </a:rPr>
                          <m:t>”</m:t>
                        </m:r>
                      </m:e>
                    </m:d>
                    <m:r>
                      <a:rPr lang="en-US" sz="12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>
                            <a:latin typeface="Cambria Math" panose="02040503050406030204" pitchFamily="18" charset="0"/>
                          </a:rPr>
                          <m:t>“</m:t>
                        </m:r>
                        <m:r>
                          <m:rPr>
                            <m:sty m:val="p"/>
                          </m:rPr>
                          <a:rPr lang="en-US" sz="1200">
                            <a:latin typeface="Cambria Math" panose="02040503050406030204" pitchFamily="18" charset="0"/>
                          </a:rPr>
                          <m:t>riese</m:t>
                        </m:r>
                        <m:r>
                          <a:rPr lang="en-US" sz="1200">
                            <a:latin typeface="Cambria Math" panose="02040503050406030204" pitchFamily="18" charset="0"/>
                          </a:rPr>
                          <m:t>”</m:t>
                        </m:r>
                      </m:e>
                    </m:d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>
                            <a:latin typeface="Cambria Math" panose="02040503050406030204" pitchFamily="18" charset="0"/>
                          </a:rPr>
                          <m:t>“</m:t>
                        </m:r>
                        <m:r>
                          <m:rPr>
                            <m:sty m:val="p"/>
                          </m:rPr>
                          <a:rPr lang="en-US" sz="1200">
                            <a:latin typeface="Cambria Math" panose="02040503050406030204" pitchFamily="18" charset="0"/>
                          </a:rPr>
                          <m:t>serie</m:t>
                        </m:r>
                        <m:r>
                          <a:rPr lang="en-US" sz="1200">
                            <a:latin typeface="Cambria Math" panose="02040503050406030204" pitchFamily="18" charset="0"/>
                          </a:rPr>
                          <m:t>”</m:t>
                        </m:r>
                      </m:e>
                    </m:d>
                  </m:oMath>
                </a14:m>
                <a:endParaRPr lang="de-DE" sz="1200" b="1" dirty="0"/>
              </a:p>
              <a:p>
                <a:r>
                  <a:rPr lang="de-DE" b="1" dirty="0"/>
                  <a:t>Idee 2</a:t>
                </a:r>
                <a:r>
                  <a:rPr lang="de-DE" dirty="0"/>
                  <a:t>: Wichtung nach Position in der Zeichenkette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pt-BR" sz="1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pt-BR" sz="12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pt-BR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p>
                      <m:sSupPr>
                        <m:ctrlPr>
                          <a:rPr lang="pt-BR" sz="1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−2</m:t>
                        </m:r>
                      </m:sup>
                    </m:sSup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pt-BR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de-DE" sz="12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pt-BR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de-DE" sz="12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de-DE" sz="1200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de-DE" sz="12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pt-BR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−2</m:t>
                        </m:r>
                      </m:sub>
                    </m:sSub>
                    <m:r>
                      <a:rPr lang="de-DE" sz="12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de-DE" sz="1200" i="1">
                        <a:latin typeface="Cambria Math" panose="02040503050406030204" pitchFamily="18" charset="0"/>
                      </a:rPr>
                      <m:t>𝑅</m:t>
                    </m:r>
                    <m:sSub>
                      <m:sSubPr>
                        <m:ctrlPr>
                          <a:rPr lang="pt-BR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−3</m:t>
                        </m:r>
                      </m:sub>
                    </m:sSub>
                    <m:r>
                      <a:rPr lang="de-DE" sz="12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de-DE" sz="1200" i="1">
                        <a:latin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de-DE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…+</m:t>
                        </m:r>
                        <m:d>
                          <m:dPr>
                            <m:ctrlPr>
                              <a:rPr lang="de-DE" sz="1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DE" sz="1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…</m:t>
                        </m:r>
                      </m:e>
                    </m:d>
                    <m:r>
                      <a:rPr lang="de-DE" sz="1200" i="1"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endParaRPr lang="pt-BR" sz="1200" dirty="0"/>
              </a:p>
              <a:p>
                <a:pPr lvl="1"/>
                <a:r>
                  <a:rPr lang="de-DE" sz="1200" dirty="0"/>
                  <a:t>Schnell zu berechnen (linear in Länge </a:t>
                </a:r>
                <a14:m>
                  <m:oMath xmlns:m="http://schemas.openxmlformats.org/officeDocument/2006/math">
                    <m:r>
                      <a:rPr lang="de-DE" sz="120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de-DE" sz="1200" dirty="0"/>
                  <a:t> der Zeichenkette: 1 Multiplikation &amp; Addition)</a:t>
                </a:r>
              </a:p>
              <a:p>
                <a:r>
                  <a:rPr lang="en-DE" b="1" dirty="0"/>
                  <a:t>Idee 3 (Zobrist Hash)</a:t>
                </a:r>
                <a:r>
                  <a:rPr lang="en-DE" dirty="0"/>
                  <a:t>: Wenn Zeichenketten gleich lang, generiere Zufallscode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DE" dirty="0"/>
                  <a:t> für jedes Zeichen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DE" dirty="0"/>
                  <a:t> in jeder Position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DE" dirty="0"/>
                  <a:t> und berechne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⊕</m:t>
                    </m:r>
                  </m:oMath>
                </a14:m>
                <a:r>
                  <a:rPr lang="en-DE" dirty="0"/>
                  <a:t> ist XOR)</a:t>
                </a:r>
                <a:endParaRPr lang="en-US" i="1" dirty="0">
                  <a:latin typeface="Cambria Math" panose="02040503050406030204" pitchFamily="18" charset="0"/>
                </a:endParaRPr>
              </a:p>
              <a:p>
                <a:pPr marL="268287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zobrist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⊕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⊕⋯⊕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  <a:p>
                <a:pPr lvl="1"/>
                <a:r>
                  <a:rPr lang="de-DE" sz="1200" dirty="0"/>
                  <a:t>Wird in Computerbrettspielen benutzt, um die Stellung mit 64-bit zu speichern</a:t>
                </a:r>
              </a:p>
              <a:p>
                <a:pPr lvl="1"/>
                <a:r>
                  <a:rPr lang="de-DE" sz="1200" dirty="0"/>
                  <a:t>Erfunden von Albert </a:t>
                </a:r>
                <a:r>
                  <a:rPr lang="de-DE" sz="1200" dirty="0" err="1"/>
                  <a:t>Zobrist</a:t>
                </a:r>
                <a:r>
                  <a:rPr lang="de-DE" sz="1200" dirty="0"/>
                  <a:t> in 1970 (MIT, heute: Senior Information Scientist at JPL)</a:t>
                </a:r>
              </a:p>
              <a:p>
                <a:pPr lvl="1"/>
                <a:r>
                  <a:rPr lang="de-DE" sz="1200" dirty="0"/>
                  <a:t>Wird auch extensiv in AlphaGo benutzt!</a:t>
                </a:r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8E6B9995-0D76-C5BE-5EA6-1CBF319BB53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t="-355" r="-7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EDB6D5D7-0307-0BF4-8058-09F4E436E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Hashfunktionen für Zeichenketten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DC05992-ACC2-82A7-581F-C1F023EA73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61906" y="1491630"/>
            <a:ext cx="806798" cy="806798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D0BF178E-78DB-D55A-55E7-5780487571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475142" y="1210104"/>
            <a:ext cx="216024" cy="216024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8AAEEC88-4993-764F-CA23-C4E061F0993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475142" y="2298428"/>
            <a:ext cx="216025" cy="216025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B1060DE3-952F-3439-B9A0-29490D99CF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61906" y="2514453"/>
            <a:ext cx="806798" cy="80679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1230AF6-2A4D-DFE5-81D0-45FFF7280FF9}"/>
                  </a:ext>
                </a:extLst>
              </p:cNvPr>
              <p:cNvSpPr txBox="1"/>
              <p:nvPr/>
            </p:nvSpPr>
            <p:spPr bwMode="gray">
              <a:xfrm>
                <a:off x="7319539" y="1210104"/>
                <a:ext cx="1371627" cy="2775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5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050" b="0" i="0" smtClean="0">
                              <a:latin typeface="Cambria Math" panose="02040503050406030204" pitchFamily="18" charset="0"/>
                            </a:rPr>
                            <m:t>king</m:t>
                          </m:r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,0</m:t>
                          </m:r>
                        </m:sub>
                      </m:sSub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sz="10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050">
                              <a:latin typeface="Cambria Math" panose="02040503050406030204" pitchFamily="18" charset="0"/>
                            </a:rPr>
                            <m:t>king</m:t>
                          </m:r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63</m:t>
                          </m:r>
                        </m:sub>
                      </m:sSub>
                    </m:oMath>
                  </m:oMathPara>
                </a14:m>
                <a:endParaRPr lang="en-DE" sz="105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1230AF6-2A4D-DFE5-81D0-45FFF7280F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319539" y="1210104"/>
                <a:ext cx="1371627" cy="27751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9D96117-3658-64DA-0BD7-F669D4110370}"/>
                  </a:ext>
                </a:extLst>
              </p:cNvPr>
              <p:cNvSpPr txBox="1"/>
              <p:nvPr/>
            </p:nvSpPr>
            <p:spPr bwMode="gray">
              <a:xfrm>
                <a:off x="7171227" y="2267685"/>
                <a:ext cx="1371627" cy="2775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5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050" b="0" i="0" smtClean="0">
                              <a:latin typeface="Cambria Math" panose="02040503050406030204" pitchFamily="18" charset="0"/>
                            </a:rPr>
                            <m:t>queen</m:t>
                          </m:r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,0</m:t>
                          </m:r>
                        </m:sub>
                      </m:sSub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sz="10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050" b="0" i="0" smtClean="0">
                              <a:latin typeface="Cambria Math" panose="02040503050406030204" pitchFamily="18" charset="0"/>
                            </a:rPr>
                            <m:t>queen</m:t>
                          </m:r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63</m:t>
                          </m:r>
                        </m:sub>
                      </m:sSub>
                    </m:oMath>
                  </m:oMathPara>
                </a14:m>
                <a:endParaRPr lang="en-DE" sz="105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9D96117-3658-64DA-0BD7-F669D41103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171227" y="2267685"/>
                <a:ext cx="1371627" cy="27751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7610890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00"/>
                            </p:stCondLst>
                            <p:childTnLst>
                              <p:par>
                                <p:cTn id="6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500"/>
                            </p:stCondLst>
                            <p:childTnLst>
                              <p:par>
                                <p:cTn id="6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pPr marL="342900" indent="-342900"/>
            <a:r>
              <a:rPr lang="de-DE" altLang="en-DE" dirty="0"/>
              <a:t>Grundlagen</a:t>
            </a:r>
          </a:p>
          <a:p>
            <a:pPr marL="342900" indent="-342900"/>
            <a:r>
              <a:rPr lang="de-DE" altLang="en-DE" dirty="0"/>
              <a:t>Hashfunktionen</a:t>
            </a:r>
          </a:p>
          <a:p>
            <a:pPr marL="342900" indent="-342900"/>
            <a:r>
              <a:rPr lang="de-DE" altLang="en-DE" b="1" dirty="0"/>
              <a:t>Kollisionen</a:t>
            </a:r>
          </a:p>
          <a:p>
            <a:pPr marL="614125" lvl="1" indent="-342900"/>
            <a:r>
              <a:rPr lang="en-US" altLang="en-DE" i="1" dirty="0"/>
              <a:t>Overflow Hashing</a:t>
            </a:r>
          </a:p>
          <a:p>
            <a:pPr marL="614125" lvl="1" indent="-342900"/>
            <a:r>
              <a:rPr lang="de-DE" altLang="en-DE" dirty="0"/>
              <a:t>Sondieren</a:t>
            </a:r>
          </a:p>
          <a:p>
            <a:pPr marL="342900" indent="-342900"/>
            <a:r>
              <a:rPr lang="de-DE" altLang="en-DE" dirty="0"/>
              <a:t>Bloom-Filter</a:t>
            </a:r>
          </a:p>
          <a:p>
            <a:pPr marL="342900" indent="-342900"/>
            <a:endParaRPr lang="de-DE" altLang="en-DE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Überblick</a:t>
            </a:r>
          </a:p>
        </p:txBody>
      </p:sp>
    </p:spTree>
    <p:extLst>
      <p:ext uri="{BB962C8B-B14F-4D97-AF65-F5344CB8AC3E}">
        <p14:creationId xmlns:p14="http://schemas.microsoft.com/office/powerpoint/2010/main" val="1370772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BCC53B0A-7523-0F1D-5595-88A1DFAE12E9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8777" y="1239837"/>
                <a:ext cx="6661496" cy="3563938"/>
              </a:xfrm>
            </p:spPr>
            <p:txBody>
              <a:bodyPr/>
              <a:lstStyle/>
              <a:p>
                <a:r>
                  <a:rPr lang="de-DE" b="1" dirty="0"/>
                  <a:t>Annahme</a:t>
                </a:r>
                <a:r>
                  <a:rPr lang="de-DE" dirty="0"/>
                  <a:t>: Gleichverteilte Hashfunktion</a:t>
                </a:r>
              </a:p>
              <a:p>
                <a:pPr lvl="1"/>
                <a:r>
                  <a:rPr lang="de-DE" sz="1200" dirty="0"/>
                  <a:t>Bildet beliebigen Schlüssel </a:t>
                </a:r>
                <a14:m>
                  <m:oMath xmlns:m="http://schemas.openxmlformats.org/officeDocument/2006/math">
                    <m:r>
                      <a:rPr lang="de-DE" sz="1200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de-DE" sz="1200" dirty="0"/>
                  <a:t> auf jede Position </a:t>
                </a:r>
                <a14:m>
                  <m:oMath xmlns:m="http://schemas.openxmlformats.org/officeDocument/2006/math">
                    <m:r>
                      <a:rPr lang="de-DE" sz="1200" i="1" dirty="0" smtClean="0">
                        <a:latin typeface="Cambria Math" panose="02040503050406030204" pitchFamily="18" charset="0"/>
                      </a:rPr>
                      <m:t>{0,</m:t>
                    </m:r>
                    <m:r>
                      <a:rPr lang="en-US" sz="1200" b="0" i="1" dirty="0" smtClean="0">
                        <a:latin typeface="Cambria Math" panose="02040503050406030204" pitchFamily="18" charset="0"/>
                      </a:rPr>
                      <m:t>…,</m:t>
                    </m:r>
                    <m:r>
                      <a:rPr lang="en-US" sz="1200" b="0" i="1" dirty="0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1200" b="0" i="1" dirty="0" smtClean="0">
                        <a:latin typeface="Cambria Math" panose="02040503050406030204" pitchFamily="18" charset="0"/>
                      </a:rPr>
                      <m:t>−1}</m:t>
                    </m:r>
                  </m:oMath>
                </a14:m>
                <a:r>
                  <a:rPr lang="de-DE" sz="1200" dirty="0"/>
                  <a:t> mit gleicher Wahrscheinlichkeit ab</a:t>
                </a:r>
              </a:p>
              <a:p>
                <a:r>
                  <a:rPr lang="de-DE" b="1" dirty="0"/>
                  <a:t>Frage</a:t>
                </a:r>
                <a:r>
                  <a:rPr lang="de-DE" dirty="0"/>
                  <a:t>: Gegeben Schlüsselanzahl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</m:oMath>
                </a14:m>
                <a:r>
                  <a:rPr lang="de-DE" dirty="0"/>
                  <a:t> und Anzahl Hash-Keys </a:t>
                </a:r>
                <a14:m>
                  <m:oMath xmlns:m="http://schemas.openxmlformats.org/officeDocument/2006/math">
                    <m:r>
                      <a:rPr lang="de-DE" i="1" dirty="0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de-DE" dirty="0"/>
                  <a:t>: Wie hoch ist die Wahrscheinlichkeit für Kollisionen?</a:t>
                </a:r>
              </a:p>
              <a:p>
                <a:r>
                  <a:rPr lang="de-DE" b="1" dirty="0"/>
                  <a:t>Geburtstagsparadoxon</a:t>
                </a:r>
                <a:r>
                  <a:rPr lang="de-DE" dirty="0"/>
                  <a:t>: Gegeben eine Schulklasse, wie wahrscheinlich ist es dass zwei Personen am gleichen Tag Geburtstag haben?</a:t>
                </a:r>
              </a:p>
              <a:p>
                <a:pPr lvl="1"/>
                <a:r>
                  <a:rPr lang="de-DE" sz="1200" dirty="0"/>
                  <a:t>Jede Person ist ein Schlüsselwert</a:t>
                </a:r>
              </a:p>
              <a:p>
                <a:pPr lvl="1"/>
                <a:r>
                  <a:rPr lang="de-DE" sz="1200" dirty="0"/>
                  <a:t>Jeder Tag eines Jahres ist ein Hash-Key (</a:t>
                </a:r>
                <a14:m>
                  <m:oMath xmlns:m="http://schemas.openxmlformats.org/officeDocument/2006/math">
                    <m:r>
                      <a:rPr lang="de-DE" sz="1200" i="1" dirty="0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de-DE" sz="1200" i="1" dirty="0" smtClean="0">
                        <a:latin typeface="Cambria Math" panose="02040503050406030204" pitchFamily="18" charset="0"/>
                      </a:rPr>
                      <m:t>=365</m:t>
                    </m:r>
                  </m:oMath>
                </a14:m>
                <a:r>
                  <a:rPr lang="de-DE" sz="1200" dirty="0"/>
                  <a:t>)</a:t>
                </a:r>
              </a:p>
              <a:p>
                <a:pPr lvl="1"/>
                <a:r>
                  <a:rPr lang="de-DE" sz="1200" b="1" dirty="0"/>
                  <a:t>Annahme</a:t>
                </a:r>
                <a:r>
                  <a:rPr lang="de-DE" sz="1200" dirty="0"/>
                  <a:t>: Jeder Tag gleich wahrscheinlich als </a:t>
                </a:r>
                <a:br>
                  <a:rPr lang="de-DE" sz="1200" dirty="0"/>
                </a:br>
                <a:r>
                  <a:rPr lang="de-DE" sz="1200" dirty="0"/>
                  <a:t>Geburtstag eines einzelnen</a:t>
                </a:r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BCC53B0A-7523-0F1D-5595-88A1DFAE12E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8777" y="1239837"/>
                <a:ext cx="6661496" cy="3563938"/>
              </a:xfrm>
              <a:blipFill>
                <a:blip r:embed="rId2"/>
                <a:stretch>
                  <a:fillRect t="-355" r="-1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FD44D1CB-41A2-0774-C626-6FCF70A8B5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Sind Kollisionen überhaupt ein Problem?</a:t>
            </a:r>
            <a:endParaRPr lang="en-DE" dirty="0"/>
          </a:p>
        </p:txBody>
      </p:sp>
      <p:pic>
        <p:nvPicPr>
          <p:cNvPr id="4" name="Grafik 5" descr="Bildschirmausschnitt">
            <a:extLst>
              <a:ext uri="{FF2B5EF4-FFF2-40B4-BE49-F238E27FC236}">
                <a16:creationId xmlns:a16="http://schemas.microsoft.com/office/drawing/2014/main" id="{5D8C118B-745C-5D79-1765-5CE135072D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4637" y="2983635"/>
            <a:ext cx="4254556" cy="2006285"/>
          </a:xfrm>
          <a:prstGeom prst="rect">
            <a:avLst/>
          </a:prstGeom>
        </p:spPr>
      </p:pic>
      <p:sp>
        <p:nvSpPr>
          <p:cNvPr id="5" name="Textfeld 6">
            <a:extLst>
              <a:ext uri="{FF2B5EF4-FFF2-40B4-BE49-F238E27FC236}">
                <a16:creationId xmlns:a16="http://schemas.microsoft.com/office/drawing/2014/main" id="{63BB8F0E-DFBA-0573-95F3-0450C31CC23C}"/>
              </a:ext>
            </a:extLst>
          </p:cNvPr>
          <p:cNvSpPr txBox="1"/>
          <p:nvPr/>
        </p:nvSpPr>
        <p:spPr>
          <a:xfrm>
            <a:off x="6447108" y="4820055"/>
            <a:ext cx="241208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800" dirty="0">
                <a:latin typeface="+mn-lt"/>
              </a:rPr>
              <a:t>Quelle: Statistisches Bundesamt</a:t>
            </a:r>
          </a:p>
        </p:txBody>
      </p:sp>
    </p:spTree>
    <p:extLst>
      <p:ext uri="{BB962C8B-B14F-4D97-AF65-F5344CB8AC3E}">
        <p14:creationId xmlns:p14="http://schemas.microsoft.com/office/powerpoint/2010/main" val="310688576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5259965C-2BC5-EE4F-0D17-CAF2DA43F5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6"/>
          <a:stretch/>
        </p:blipFill>
        <p:spPr bwMode="auto">
          <a:xfrm>
            <a:off x="332074" y="181594"/>
            <a:ext cx="6912768" cy="4953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6800162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625EB64B-95E8-444D-161A-543D05415E17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de-DE" b="1" dirty="0"/>
                  <a:t>Wahrscheinlichkeitsmodell</a:t>
                </a:r>
                <a:r>
                  <a:rPr lang="de-DE" dirty="0"/>
                  <a:t>: Urne mit </a:t>
                </a:r>
                <a14:m>
                  <m:oMath xmlns:m="http://schemas.openxmlformats.org/officeDocument/2006/math">
                    <m:r>
                      <a:rPr lang="de-DE" i="1" dirty="0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de-DE" i="1" dirty="0" smtClean="0">
                        <a:latin typeface="Cambria Math" panose="02040503050406030204" pitchFamily="18" charset="0"/>
                      </a:rPr>
                      <m:t>=365</m:t>
                    </m:r>
                  </m:oMath>
                </a14:m>
                <a:r>
                  <a:rPr lang="de-DE" dirty="0"/>
                  <a:t> Kugeln: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de-DE" dirty="0"/>
                  <a:t> mal ziehen mit Zurücklegen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de-DE" i="1" dirty="0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de-DE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de-DE" i="1" dirty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</m:d>
                    <m:r>
                      <a:rPr lang="de-DE" i="1" dirty="0" smtClean="0">
                        <a:latin typeface="Cambria Math" panose="02040503050406030204" pitchFamily="18" charset="0"/>
                      </a:rPr>
                      <m:t> = </m:t>
                    </m:r>
                    <m:r>
                      <m:rPr>
                        <m:sty m:val="p"/>
                      </m:rPr>
                      <a:rPr lang="de-DE" i="0" dirty="0" smtClean="0">
                        <a:latin typeface="Cambria Math" panose="02040503050406030204" pitchFamily="18" charset="0"/>
                      </a:rPr>
                      <m:t>Wahrscheinlichkeit</m:t>
                    </m:r>
                    <m:r>
                      <a:rPr lang="de-DE" i="0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de-DE" i="0" dirty="0">
                        <a:latin typeface="Cambria Math" panose="02040503050406030204" pitchFamily="18" charset="0"/>
                      </a:rPr>
                      <m:t>eine</m:t>
                    </m:r>
                    <m:r>
                      <a:rPr lang="de-DE" i="0" dirty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de-DE" i="0" dirty="0">
                        <a:latin typeface="Cambria Math" panose="02040503050406030204" pitchFamily="18" charset="0"/>
                      </a:rPr>
                      <m:t>Kugel</m:t>
                    </m:r>
                    <m:r>
                      <a:rPr lang="de-DE" i="0" dirty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de-DE" i="0" dirty="0">
                        <a:latin typeface="Cambria Math" panose="02040503050406030204" pitchFamily="18" charset="0"/>
                      </a:rPr>
                      <m:t>mindestens</m:t>
                    </m:r>
                    <m:r>
                      <a:rPr lang="de-DE" i="0" dirty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de-DE" i="0" dirty="0">
                        <a:latin typeface="Cambria Math" panose="02040503050406030204" pitchFamily="18" charset="0"/>
                      </a:rPr>
                      <m:t>zweimal</m:t>
                    </m:r>
                    <m:r>
                      <a:rPr lang="de-DE" i="0" dirty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de-DE" i="0" dirty="0">
                        <a:latin typeface="Cambria Math" panose="02040503050406030204" pitchFamily="18" charset="0"/>
                      </a:rPr>
                      <m:t>zu</m:t>
                    </m:r>
                    <m:r>
                      <a:rPr lang="de-DE" i="0" dirty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de-DE" i="0" dirty="0">
                        <a:latin typeface="Cambria Math" panose="02040503050406030204" pitchFamily="18" charset="0"/>
                      </a:rPr>
                      <m:t>ziehen</m:t>
                    </m:r>
                    <m:r>
                      <a:rPr lang="de-DE" i="0" dirty="0">
                        <a:latin typeface="Cambria Math" panose="02040503050406030204" pitchFamily="18" charset="0"/>
                      </a:rPr>
                      <m:t>? </m:t>
                    </m:r>
                  </m:oMath>
                </a14:m>
                <a:endParaRPr lang="de-DE" dirty="0"/>
              </a:p>
              <a:p>
                <a:r>
                  <a:rPr lang="de-DE" b="1" dirty="0"/>
                  <a:t>Lösungsansatz</a:t>
                </a:r>
                <a:r>
                  <a:rPr lang="de-DE" dirty="0"/>
                  <a:t>: Komplement </a:t>
                </a:r>
                <a14:m>
                  <m:oMath xmlns:m="http://schemas.openxmlformats.org/officeDocument/2006/math">
                    <m:r>
                      <a:rPr lang="de-DE" i="1" dirty="0" smtClean="0">
                        <a:latin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lang="de-DE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i="1" dirty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de-DE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</m:d>
                    <m:r>
                      <a:rPr lang="de-DE" i="1" dirty="0" smtClean="0">
                        <a:latin typeface="Cambria Math" panose="02040503050406030204" pitchFamily="18" charset="0"/>
                      </a:rPr>
                      <m:t>=1−</m:t>
                    </m:r>
                    <m:r>
                      <a:rPr lang="de-DE" i="1" dirty="0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de-DE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i="1" dirty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de-DE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</m:d>
                  </m:oMath>
                </a14:m>
                <a:r>
                  <a:rPr lang="de-DE" dirty="0"/>
                  <a:t> betrachten</a:t>
                </a:r>
              </a:p>
              <a:p>
                <a:pPr lvl="1"/>
                <a:r>
                  <a:rPr lang="de-DE" sz="1200" dirty="0"/>
                  <a:t>Komplement:</a:t>
                </a:r>
                <a:r>
                  <a:rPr lang="de-DE" sz="1200" b="1" dirty="0"/>
                  <a:t> </a:t>
                </a:r>
                <a:r>
                  <a:rPr lang="de-DE" sz="1200" dirty="0"/>
                  <a:t>Keine Kugel mehr als einmal zu ziehen</a:t>
                </a:r>
              </a:p>
              <a:p>
                <a:r>
                  <a:rPr lang="de-DE" b="1" dirty="0"/>
                  <a:t>Lösung</a:t>
                </a:r>
              </a:p>
              <a:p>
                <a:pPr lvl="1"/>
                <a:r>
                  <a:rPr lang="de-DE" sz="1200" dirty="0"/>
                  <a:t>Alle Kugeln sind blau. Jede gezogene Kugel wird rot gefärbt vor dem Zurücklegen.</a:t>
                </a:r>
              </a:p>
              <a:p>
                <a:pPr lvl="1"/>
                <a:r>
                  <a:rPr lang="de-DE" sz="1200" dirty="0"/>
                  <a:t>Wahrscheinlichkeit dass die erste Kugel blau ist: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20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𝑀</m:t>
                        </m:r>
                      </m:num>
                      <m:den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𝑀</m:t>
                        </m:r>
                      </m:den>
                    </m:f>
                    <m:r>
                      <a:rPr lang="en-US" sz="1200" b="0" i="1" dirty="0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de-DE" sz="1200" dirty="0"/>
              </a:p>
              <a:p>
                <a:pPr lvl="1"/>
                <a:r>
                  <a:rPr lang="de-DE" sz="1200" dirty="0"/>
                  <a:t>Wahrscheinlichkeit dass die zweite Kugel blau ist: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de-DE" sz="120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num>
                      <m:den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𝑀</m:t>
                        </m:r>
                      </m:den>
                    </m:f>
                  </m:oMath>
                </a14:m>
                <a:endParaRPr lang="de-DE" sz="1200" dirty="0"/>
              </a:p>
              <a:p>
                <a:pPr lvl="1"/>
                <a:r>
                  <a:rPr lang="de-DE" sz="1200" dirty="0"/>
                  <a:t>Wahrscheinlichkeit dass die dritte Kugel blau ist: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20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−2</m:t>
                        </m:r>
                      </m:num>
                      <m:den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𝑀</m:t>
                        </m:r>
                      </m:den>
                    </m:f>
                  </m:oMath>
                </a14:m>
                <a:endParaRPr lang="de-DE" sz="1200" dirty="0"/>
              </a:p>
              <a:p>
                <a:pPr marL="268287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200" i="1" smtClean="0">
                          <a:latin typeface="Cambria Math"/>
                        </a:rPr>
                        <m:t>𝑝</m:t>
                      </m:r>
                      <m:d>
                        <m:dPr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200" i="1">
                              <a:latin typeface="Cambria Math"/>
                            </a:rPr>
                            <m:t>𝑛</m:t>
                          </m:r>
                          <m:r>
                            <a:rPr lang="de-DE" sz="1200" i="1">
                              <a:latin typeface="Cambria Math"/>
                            </a:rPr>
                            <m:t>,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</m:d>
                      <m:r>
                        <a:rPr lang="de-DE" sz="1200" i="1">
                          <a:latin typeface="Cambria Math"/>
                        </a:rPr>
                        <m:t>=1−</m:t>
                      </m:r>
                      <m:r>
                        <a:rPr lang="de-DE" sz="1200" i="1">
                          <a:latin typeface="Cambria Math"/>
                        </a:rPr>
                        <m:t>𝑞</m:t>
                      </m:r>
                      <m:d>
                        <m:dPr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200" i="1">
                              <a:latin typeface="Cambria Math"/>
                            </a:rPr>
                            <m:t>𝑛</m:t>
                          </m:r>
                          <m:r>
                            <a:rPr lang="de-DE" sz="1200" i="1">
                              <a:latin typeface="Cambria Math"/>
                            </a:rPr>
                            <m:t>,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</m:d>
                      <m:r>
                        <a:rPr lang="de-DE" sz="1200" i="1">
                          <a:latin typeface="Cambria Math"/>
                        </a:rPr>
                        <m:t>=1−</m:t>
                      </m:r>
                      <m:d>
                        <m:dPr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∏"/>
                              <m:ctrlPr>
                                <a:rPr lang="de-DE" sz="12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de-DE" sz="1200" i="1">
                                  <a:latin typeface="Cambria Math"/>
                                </a:rPr>
                                <m:t>𝑖</m:t>
                              </m:r>
                              <m:r>
                                <a:rPr lang="de-DE" sz="1200" i="1">
                                  <a:latin typeface="Cambria Math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de-DE" sz="1200" i="1">
                                  <a:latin typeface="Cambria Math"/>
                                </a:rPr>
                                <m:t>𝑛</m:t>
                              </m:r>
                            </m:sup>
                            <m:e>
                              <m:f>
                                <m:fPr>
                                  <m:ctrlP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  <m:r>
                                    <a:rPr lang="de-DE" sz="1200" i="1">
                                      <a:latin typeface="Cambria Math"/>
                                    </a:rPr>
                                    <m:t>−</m:t>
                                  </m:r>
                                  <m:d>
                                    <m:dPr>
                                      <m:ctrlP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den>
                              </m:f>
                            </m:e>
                          </m:nary>
                        </m:e>
                      </m:d>
                      <m:r>
                        <a:rPr lang="de-DE" sz="1200" i="1">
                          <a:latin typeface="Cambria Math"/>
                        </a:rPr>
                        <m:t>=1−</m:t>
                      </m:r>
                      <m:f>
                        <m:fPr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de-DE" sz="1200" i="1">
                              <a:latin typeface="Cambria Math"/>
                            </a:rPr>
                            <m:t>!</m:t>
                          </m:r>
                        </m:num>
                        <m:den>
                          <m:d>
                            <m:dPr>
                              <m:ctrlPr>
                                <a:rPr lang="de-DE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lang="de-DE" sz="1200" i="1">
                                  <a:latin typeface="Cambria Math"/>
                                </a:rPr>
                                <m:t>−</m:t>
                              </m:r>
                              <m:r>
                                <a:rPr lang="de-DE" sz="1200" i="1">
                                  <a:latin typeface="Cambria Math"/>
                                </a:rPr>
                                <m:t>𝑛</m:t>
                              </m:r>
                            </m:e>
                          </m:d>
                          <m:r>
                            <a:rPr lang="de-DE" sz="1200" i="1">
                              <a:latin typeface="Cambria Math"/>
                            </a:rPr>
                            <m:t>!</m:t>
                          </m:r>
                          <m:r>
                            <a:rPr lang="de-DE" sz="1200" i="1">
                              <a:latin typeface="Cambria Math"/>
                              <a:ea typeface="Cambria Math"/>
                            </a:rPr>
                            <m:t>∙</m:t>
                          </m:r>
                          <m:sSup>
                            <m:sSupPr>
                              <m:ctrlPr>
                                <a:rPr lang="de-DE" sz="12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  <m:t>𝑀</m:t>
                              </m:r>
                            </m:e>
                            <m:sup>
                              <m:r>
                                <a:rPr lang="de-DE" sz="1200" i="1">
                                  <a:latin typeface="Cambria Math"/>
                                  <a:ea typeface="Cambria Math"/>
                                </a:rPr>
                                <m:t>𝑛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DE" sz="1200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625EB64B-95E8-444D-161A-543D05415E1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t="-355" b="-216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2DAB1A76-CE5B-57BC-386C-AC73C60F6C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Geburtstagsparadoxon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50944503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5FEA28D-4873-A465-074C-2F301C1D9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Geburtstagsparadox (ctd)</a:t>
            </a:r>
          </a:p>
        </p:txBody>
      </p:sp>
      <p:sp>
        <p:nvSpPr>
          <p:cNvPr id="165" name="Freeform 164">
            <a:extLst>
              <a:ext uri="{FF2B5EF4-FFF2-40B4-BE49-F238E27FC236}">
                <a16:creationId xmlns:a16="http://schemas.microsoft.com/office/drawing/2014/main" id="{C1AF506D-1CA9-7910-2DC0-88100030682B}"/>
              </a:ext>
            </a:extLst>
          </p:cNvPr>
          <p:cNvSpPr/>
          <p:nvPr/>
        </p:nvSpPr>
        <p:spPr>
          <a:xfrm>
            <a:off x="827584" y="1249721"/>
            <a:ext cx="5715000" cy="3810000"/>
          </a:xfrm>
          <a:custGeom>
            <a:avLst/>
            <a:gdLst>
              <a:gd name="connsiteX0" fmla="*/ 0 w 5715000"/>
              <a:gd name="connsiteY0" fmla="*/ 3810000 h 3810000"/>
              <a:gd name="connsiteX1" fmla="*/ 5715000 w 5715000"/>
              <a:gd name="connsiteY1" fmla="*/ 3810000 h 3810000"/>
              <a:gd name="connsiteX2" fmla="*/ 5715000 w 5715000"/>
              <a:gd name="connsiteY2" fmla="*/ 0 h 3810000"/>
              <a:gd name="connsiteX3" fmla="*/ 0 w 5715000"/>
              <a:gd name="connsiteY3" fmla="*/ 0 h 38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15000" h="3810000">
                <a:moveTo>
                  <a:pt x="0" y="3810000"/>
                </a:moveTo>
                <a:lnTo>
                  <a:pt x="5715000" y="3810000"/>
                </a:lnTo>
                <a:lnTo>
                  <a:pt x="5715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2381" cap="flat">
            <a:noFill/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166" name="Freeform 165">
            <a:extLst>
              <a:ext uri="{FF2B5EF4-FFF2-40B4-BE49-F238E27FC236}">
                <a16:creationId xmlns:a16="http://schemas.microsoft.com/office/drawing/2014/main" id="{570D157E-7AF2-B011-8989-F08FB0A1C933}"/>
              </a:ext>
            </a:extLst>
          </p:cNvPr>
          <p:cNvSpPr/>
          <p:nvPr/>
        </p:nvSpPr>
        <p:spPr>
          <a:xfrm>
            <a:off x="1421805" y="1362221"/>
            <a:ext cx="5008287" cy="3276447"/>
          </a:xfrm>
          <a:custGeom>
            <a:avLst/>
            <a:gdLst>
              <a:gd name="connsiteX0" fmla="*/ 0 w 5008287"/>
              <a:gd name="connsiteY0" fmla="*/ 3276448 h 3276447"/>
              <a:gd name="connsiteX1" fmla="*/ 5008288 w 5008287"/>
              <a:gd name="connsiteY1" fmla="*/ 3276448 h 3276447"/>
              <a:gd name="connsiteX2" fmla="*/ 5008288 w 5008287"/>
              <a:gd name="connsiteY2" fmla="*/ 0 h 3276447"/>
              <a:gd name="connsiteX3" fmla="*/ 0 w 5008287"/>
              <a:gd name="connsiteY3" fmla="*/ 0 h 3276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08287" h="3276447">
                <a:moveTo>
                  <a:pt x="0" y="3276448"/>
                </a:moveTo>
                <a:lnTo>
                  <a:pt x="5008288" y="3276448"/>
                </a:lnTo>
                <a:lnTo>
                  <a:pt x="5008288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2381" cap="flat">
            <a:noFill/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167" name="Freeform 166">
            <a:extLst>
              <a:ext uri="{FF2B5EF4-FFF2-40B4-BE49-F238E27FC236}">
                <a16:creationId xmlns:a16="http://schemas.microsoft.com/office/drawing/2014/main" id="{84CE9A2B-5560-BE2D-0D79-A24E7F513817}"/>
              </a:ext>
            </a:extLst>
          </p:cNvPr>
          <p:cNvSpPr/>
          <p:nvPr/>
        </p:nvSpPr>
        <p:spPr>
          <a:xfrm>
            <a:off x="1503742" y="1362221"/>
            <a:ext cx="2381" cy="3276447"/>
          </a:xfrm>
          <a:custGeom>
            <a:avLst/>
            <a:gdLst>
              <a:gd name="connsiteX0" fmla="*/ 0 w 2381"/>
              <a:gd name="connsiteY0" fmla="*/ 3276448 h 3276447"/>
              <a:gd name="connsiteX1" fmla="*/ 0 w 2381"/>
              <a:gd name="connsiteY1" fmla="*/ 0 h 3276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81" h="3276447">
                <a:moveTo>
                  <a:pt x="0" y="3276448"/>
                </a:moveTo>
                <a:lnTo>
                  <a:pt x="0" y="0"/>
                </a:lnTo>
              </a:path>
            </a:pathLst>
          </a:custGeom>
          <a:noFill/>
          <a:ln w="4763" cap="rnd">
            <a:solidFill>
              <a:srgbClr val="000000">
                <a:alpha val="1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168" name="Freeform 167">
            <a:extLst>
              <a:ext uri="{FF2B5EF4-FFF2-40B4-BE49-F238E27FC236}">
                <a16:creationId xmlns:a16="http://schemas.microsoft.com/office/drawing/2014/main" id="{E5981D84-005C-55AC-3095-1A6A8CDA8169}"/>
              </a:ext>
            </a:extLst>
          </p:cNvPr>
          <p:cNvSpPr/>
          <p:nvPr/>
        </p:nvSpPr>
        <p:spPr>
          <a:xfrm>
            <a:off x="2699891" y="1362221"/>
            <a:ext cx="2381" cy="3276447"/>
          </a:xfrm>
          <a:custGeom>
            <a:avLst/>
            <a:gdLst>
              <a:gd name="connsiteX0" fmla="*/ 0 w 2381"/>
              <a:gd name="connsiteY0" fmla="*/ 3276448 h 3276447"/>
              <a:gd name="connsiteX1" fmla="*/ 0 w 2381"/>
              <a:gd name="connsiteY1" fmla="*/ 0 h 3276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81" h="3276447">
                <a:moveTo>
                  <a:pt x="0" y="3276448"/>
                </a:moveTo>
                <a:lnTo>
                  <a:pt x="0" y="0"/>
                </a:lnTo>
              </a:path>
            </a:pathLst>
          </a:custGeom>
          <a:noFill/>
          <a:ln w="4763" cap="rnd">
            <a:solidFill>
              <a:srgbClr val="000000">
                <a:alpha val="1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169" name="Freeform 168">
            <a:extLst>
              <a:ext uri="{FF2B5EF4-FFF2-40B4-BE49-F238E27FC236}">
                <a16:creationId xmlns:a16="http://schemas.microsoft.com/office/drawing/2014/main" id="{ABE58A68-F043-357A-B545-4E6FA7E72CE8}"/>
              </a:ext>
            </a:extLst>
          </p:cNvPr>
          <p:cNvSpPr/>
          <p:nvPr/>
        </p:nvSpPr>
        <p:spPr>
          <a:xfrm>
            <a:off x="3896038" y="1362221"/>
            <a:ext cx="2381" cy="3276447"/>
          </a:xfrm>
          <a:custGeom>
            <a:avLst/>
            <a:gdLst>
              <a:gd name="connsiteX0" fmla="*/ 0 w 2381"/>
              <a:gd name="connsiteY0" fmla="*/ 3276448 h 3276447"/>
              <a:gd name="connsiteX1" fmla="*/ 0 w 2381"/>
              <a:gd name="connsiteY1" fmla="*/ 0 h 3276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81" h="3276447">
                <a:moveTo>
                  <a:pt x="0" y="3276448"/>
                </a:moveTo>
                <a:lnTo>
                  <a:pt x="0" y="0"/>
                </a:lnTo>
              </a:path>
            </a:pathLst>
          </a:custGeom>
          <a:noFill/>
          <a:ln w="4763" cap="rnd">
            <a:solidFill>
              <a:srgbClr val="000000">
                <a:alpha val="1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170" name="Freeform 169">
            <a:extLst>
              <a:ext uri="{FF2B5EF4-FFF2-40B4-BE49-F238E27FC236}">
                <a16:creationId xmlns:a16="http://schemas.microsoft.com/office/drawing/2014/main" id="{9D5CC65D-F991-9319-5190-898C33D46A1D}"/>
              </a:ext>
            </a:extLst>
          </p:cNvPr>
          <p:cNvSpPr/>
          <p:nvPr/>
        </p:nvSpPr>
        <p:spPr>
          <a:xfrm>
            <a:off x="5092188" y="1362221"/>
            <a:ext cx="2381" cy="3276447"/>
          </a:xfrm>
          <a:custGeom>
            <a:avLst/>
            <a:gdLst>
              <a:gd name="connsiteX0" fmla="*/ 0 w 2381"/>
              <a:gd name="connsiteY0" fmla="*/ 3276448 h 3276447"/>
              <a:gd name="connsiteX1" fmla="*/ 0 w 2381"/>
              <a:gd name="connsiteY1" fmla="*/ 0 h 3276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81" h="3276447">
                <a:moveTo>
                  <a:pt x="0" y="3276448"/>
                </a:moveTo>
                <a:lnTo>
                  <a:pt x="0" y="0"/>
                </a:lnTo>
              </a:path>
            </a:pathLst>
          </a:custGeom>
          <a:noFill/>
          <a:ln w="4763" cap="rnd">
            <a:solidFill>
              <a:srgbClr val="000000">
                <a:alpha val="1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171" name="Freeform 170">
            <a:extLst>
              <a:ext uri="{FF2B5EF4-FFF2-40B4-BE49-F238E27FC236}">
                <a16:creationId xmlns:a16="http://schemas.microsoft.com/office/drawing/2014/main" id="{14C99BD2-2FC3-C503-508D-D65F8CD4D03C}"/>
              </a:ext>
            </a:extLst>
          </p:cNvPr>
          <p:cNvSpPr/>
          <p:nvPr/>
        </p:nvSpPr>
        <p:spPr>
          <a:xfrm>
            <a:off x="6288337" y="1362221"/>
            <a:ext cx="2381" cy="3276447"/>
          </a:xfrm>
          <a:custGeom>
            <a:avLst/>
            <a:gdLst>
              <a:gd name="connsiteX0" fmla="*/ 0 w 2381"/>
              <a:gd name="connsiteY0" fmla="*/ 3276448 h 3276447"/>
              <a:gd name="connsiteX1" fmla="*/ 0 w 2381"/>
              <a:gd name="connsiteY1" fmla="*/ 0 h 3276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81" h="3276447">
                <a:moveTo>
                  <a:pt x="0" y="3276448"/>
                </a:moveTo>
                <a:lnTo>
                  <a:pt x="0" y="0"/>
                </a:lnTo>
              </a:path>
            </a:pathLst>
          </a:custGeom>
          <a:noFill/>
          <a:ln w="4763" cap="rnd">
            <a:solidFill>
              <a:srgbClr val="000000">
                <a:alpha val="1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172" name="Freeform 171">
            <a:extLst>
              <a:ext uri="{FF2B5EF4-FFF2-40B4-BE49-F238E27FC236}">
                <a16:creationId xmlns:a16="http://schemas.microsoft.com/office/drawing/2014/main" id="{2DAED744-CFF7-3C32-1D96-4D07CEAB3BDA}"/>
              </a:ext>
            </a:extLst>
          </p:cNvPr>
          <p:cNvSpPr/>
          <p:nvPr/>
        </p:nvSpPr>
        <p:spPr>
          <a:xfrm>
            <a:off x="1421805" y="4638668"/>
            <a:ext cx="5008287" cy="2381"/>
          </a:xfrm>
          <a:custGeom>
            <a:avLst/>
            <a:gdLst>
              <a:gd name="connsiteX0" fmla="*/ 0 w 5008287"/>
              <a:gd name="connsiteY0" fmla="*/ 0 h 2381"/>
              <a:gd name="connsiteX1" fmla="*/ 5008288 w 5008287"/>
              <a:gd name="connsiteY1" fmla="*/ 0 h 2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008287" h="2381">
                <a:moveTo>
                  <a:pt x="0" y="0"/>
                </a:moveTo>
                <a:lnTo>
                  <a:pt x="5008288" y="0"/>
                </a:lnTo>
              </a:path>
            </a:pathLst>
          </a:custGeom>
          <a:noFill/>
          <a:ln w="9525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173" name="Freeform 172">
            <a:extLst>
              <a:ext uri="{FF2B5EF4-FFF2-40B4-BE49-F238E27FC236}">
                <a16:creationId xmlns:a16="http://schemas.microsoft.com/office/drawing/2014/main" id="{185647B4-FD48-E34D-1B0A-BABBC5524819}"/>
              </a:ext>
            </a:extLst>
          </p:cNvPr>
          <p:cNvSpPr/>
          <p:nvPr/>
        </p:nvSpPr>
        <p:spPr>
          <a:xfrm>
            <a:off x="1503742" y="4593662"/>
            <a:ext cx="2381" cy="45005"/>
          </a:xfrm>
          <a:custGeom>
            <a:avLst/>
            <a:gdLst>
              <a:gd name="connsiteX0" fmla="*/ 0 w 2381"/>
              <a:gd name="connsiteY0" fmla="*/ 45006 h 45005"/>
              <a:gd name="connsiteX1" fmla="*/ 0 w 2381"/>
              <a:gd name="connsiteY1" fmla="*/ 0 h 45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81" h="45005">
                <a:moveTo>
                  <a:pt x="0" y="45006"/>
                </a:moveTo>
                <a:lnTo>
                  <a:pt x="0" y="0"/>
                </a:lnTo>
              </a:path>
            </a:pathLst>
          </a:custGeom>
          <a:noFill/>
          <a:ln w="9525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174" name="Freeform 173">
            <a:extLst>
              <a:ext uri="{FF2B5EF4-FFF2-40B4-BE49-F238E27FC236}">
                <a16:creationId xmlns:a16="http://schemas.microsoft.com/office/drawing/2014/main" id="{C279F0B6-02DB-E963-1780-68DD8DFF1529}"/>
              </a:ext>
            </a:extLst>
          </p:cNvPr>
          <p:cNvSpPr/>
          <p:nvPr/>
        </p:nvSpPr>
        <p:spPr>
          <a:xfrm>
            <a:off x="2699891" y="4593662"/>
            <a:ext cx="2381" cy="45005"/>
          </a:xfrm>
          <a:custGeom>
            <a:avLst/>
            <a:gdLst>
              <a:gd name="connsiteX0" fmla="*/ 0 w 2381"/>
              <a:gd name="connsiteY0" fmla="*/ 45006 h 45005"/>
              <a:gd name="connsiteX1" fmla="*/ 0 w 2381"/>
              <a:gd name="connsiteY1" fmla="*/ 0 h 45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81" h="45005">
                <a:moveTo>
                  <a:pt x="0" y="45006"/>
                </a:moveTo>
                <a:lnTo>
                  <a:pt x="0" y="0"/>
                </a:lnTo>
              </a:path>
            </a:pathLst>
          </a:custGeom>
          <a:noFill/>
          <a:ln w="9525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175" name="Freeform 174">
            <a:extLst>
              <a:ext uri="{FF2B5EF4-FFF2-40B4-BE49-F238E27FC236}">
                <a16:creationId xmlns:a16="http://schemas.microsoft.com/office/drawing/2014/main" id="{F4EE6C4C-DD26-18BD-F64C-579CF8852C3C}"/>
              </a:ext>
            </a:extLst>
          </p:cNvPr>
          <p:cNvSpPr/>
          <p:nvPr/>
        </p:nvSpPr>
        <p:spPr>
          <a:xfrm>
            <a:off x="3896038" y="4593662"/>
            <a:ext cx="2381" cy="45005"/>
          </a:xfrm>
          <a:custGeom>
            <a:avLst/>
            <a:gdLst>
              <a:gd name="connsiteX0" fmla="*/ 0 w 2381"/>
              <a:gd name="connsiteY0" fmla="*/ 45006 h 45005"/>
              <a:gd name="connsiteX1" fmla="*/ 0 w 2381"/>
              <a:gd name="connsiteY1" fmla="*/ 0 h 45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81" h="45005">
                <a:moveTo>
                  <a:pt x="0" y="45006"/>
                </a:moveTo>
                <a:lnTo>
                  <a:pt x="0" y="0"/>
                </a:lnTo>
              </a:path>
            </a:pathLst>
          </a:custGeom>
          <a:noFill/>
          <a:ln w="9525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176" name="Freeform 175">
            <a:extLst>
              <a:ext uri="{FF2B5EF4-FFF2-40B4-BE49-F238E27FC236}">
                <a16:creationId xmlns:a16="http://schemas.microsoft.com/office/drawing/2014/main" id="{E1BA7C64-A4C6-A895-B395-3F1862D765CC}"/>
              </a:ext>
            </a:extLst>
          </p:cNvPr>
          <p:cNvSpPr/>
          <p:nvPr/>
        </p:nvSpPr>
        <p:spPr>
          <a:xfrm>
            <a:off x="5092188" y="4593662"/>
            <a:ext cx="2381" cy="45005"/>
          </a:xfrm>
          <a:custGeom>
            <a:avLst/>
            <a:gdLst>
              <a:gd name="connsiteX0" fmla="*/ 0 w 2381"/>
              <a:gd name="connsiteY0" fmla="*/ 45006 h 45005"/>
              <a:gd name="connsiteX1" fmla="*/ 0 w 2381"/>
              <a:gd name="connsiteY1" fmla="*/ 0 h 45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81" h="45005">
                <a:moveTo>
                  <a:pt x="0" y="45006"/>
                </a:moveTo>
                <a:lnTo>
                  <a:pt x="0" y="0"/>
                </a:lnTo>
              </a:path>
            </a:pathLst>
          </a:custGeom>
          <a:noFill/>
          <a:ln w="9525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177" name="Freeform 176">
            <a:extLst>
              <a:ext uri="{FF2B5EF4-FFF2-40B4-BE49-F238E27FC236}">
                <a16:creationId xmlns:a16="http://schemas.microsoft.com/office/drawing/2014/main" id="{7D6A621A-840B-372D-DB6D-5550B30621E2}"/>
              </a:ext>
            </a:extLst>
          </p:cNvPr>
          <p:cNvSpPr/>
          <p:nvPr/>
        </p:nvSpPr>
        <p:spPr>
          <a:xfrm>
            <a:off x="6288337" y="4593662"/>
            <a:ext cx="2381" cy="45005"/>
          </a:xfrm>
          <a:custGeom>
            <a:avLst/>
            <a:gdLst>
              <a:gd name="connsiteX0" fmla="*/ 0 w 2381"/>
              <a:gd name="connsiteY0" fmla="*/ 45006 h 45005"/>
              <a:gd name="connsiteX1" fmla="*/ 0 w 2381"/>
              <a:gd name="connsiteY1" fmla="*/ 0 h 45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81" h="45005">
                <a:moveTo>
                  <a:pt x="0" y="45006"/>
                </a:moveTo>
                <a:lnTo>
                  <a:pt x="0" y="0"/>
                </a:lnTo>
              </a:path>
            </a:pathLst>
          </a:custGeom>
          <a:noFill/>
          <a:ln w="9525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178" name="Freeform 177">
            <a:extLst>
              <a:ext uri="{FF2B5EF4-FFF2-40B4-BE49-F238E27FC236}">
                <a16:creationId xmlns:a16="http://schemas.microsoft.com/office/drawing/2014/main" id="{84CBB92D-6900-48D9-17AB-0B9B7C06DDF3}"/>
              </a:ext>
            </a:extLst>
          </p:cNvPr>
          <p:cNvSpPr/>
          <p:nvPr/>
        </p:nvSpPr>
        <p:spPr>
          <a:xfrm>
            <a:off x="1475300" y="4703462"/>
            <a:ext cx="56883" cy="85391"/>
          </a:xfrm>
          <a:custGeom>
            <a:avLst/>
            <a:gdLst>
              <a:gd name="connsiteX0" fmla="*/ 28442 w 56883"/>
              <a:gd name="connsiteY0" fmla="*/ 8834 h 85391"/>
              <a:gd name="connsiteX1" fmla="*/ 15488 w 56883"/>
              <a:gd name="connsiteY1" fmla="*/ 17312 h 85391"/>
              <a:gd name="connsiteX2" fmla="*/ 11190 w 56883"/>
              <a:gd name="connsiteY2" fmla="*/ 42719 h 85391"/>
              <a:gd name="connsiteX3" fmla="*/ 15488 w 56883"/>
              <a:gd name="connsiteY3" fmla="*/ 68151 h 85391"/>
              <a:gd name="connsiteX4" fmla="*/ 28442 w 56883"/>
              <a:gd name="connsiteY4" fmla="*/ 76581 h 85391"/>
              <a:gd name="connsiteX5" fmla="*/ 41396 w 56883"/>
              <a:gd name="connsiteY5" fmla="*/ 68151 h 85391"/>
              <a:gd name="connsiteX6" fmla="*/ 45749 w 56883"/>
              <a:gd name="connsiteY6" fmla="*/ 42719 h 85391"/>
              <a:gd name="connsiteX7" fmla="*/ 41396 w 56883"/>
              <a:gd name="connsiteY7" fmla="*/ 17312 h 85391"/>
              <a:gd name="connsiteX8" fmla="*/ 28442 w 56883"/>
              <a:gd name="connsiteY8" fmla="*/ 8834 h 85391"/>
              <a:gd name="connsiteX9" fmla="*/ 28442 w 56883"/>
              <a:gd name="connsiteY9" fmla="*/ 0 h 85391"/>
              <a:gd name="connsiteX10" fmla="*/ 49554 w 56883"/>
              <a:gd name="connsiteY10" fmla="*/ 10978 h 85391"/>
              <a:gd name="connsiteX11" fmla="*/ 56883 w 56883"/>
              <a:gd name="connsiteY11" fmla="*/ 42719 h 85391"/>
              <a:gd name="connsiteX12" fmla="*/ 49554 w 56883"/>
              <a:gd name="connsiteY12" fmla="*/ 74486 h 85391"/>
              <a:gd name="connsiteX13" fmla="*/ 28442 w 56883"/>
              <a:gd name="connsiteY13" fmla="*/ 85392 h 85391"/>
              <a:gd name="connsiteX14" fmla="*/ 7275 w 56883"/>
              <a:gd name="connsiteY14" fmla="*/ 74486 h 85391"/>
              <a:gd name="connsiteX15" fmla="*/ 0 w 56883"/>
              <a:gd name="connsiteY15" fmla="*/ 42719 h 85391"/>
              <a:gd name="connsiteX16" fmla="*/ 7275 w 56883"/>
              <a:gd name="connsiteY16" fmla="*/ 10978 h 85391"/>
              <a:gd name="connsiteX17" fmla="*/ 28442 w 56883"/>
              <a:gd name="connsiteY17" fmla="*/ 0 h 85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6883" h="85391">
                <a:moveTo>
                  <a:pt x="28442" y="8834"/>
                </a:moveTo>
                <a:cubicBezTo>
                  <a:pt x="22710" y="8834"/>
                  <a:pt x="18390" y="11668"/>
                  <a:pt x="15488" y="17312"/>
                </a:cubicBezTo>
                <a:cubicBezTo>
                  <a:pt x="12623" y="22931"/>
                  <a:pt x="11190" y="31409"/>
                  <a:pt x="11190" y="42719"/>
                </a:cubicBezTo>
                <a:cubicBezTo>
                  <a:pt x="11190" y="54007"/>
                  <a:pt x="12623" y="62484"/>
                  <a:pt x="15488" y="68151"/>
                </a:cubicBezTo>
                <a:cubicBezTo>
                  <a:pt x="18390" y="73771"/>
                  <a:pt x="22710" y="76581"/>
                  <a:pt x="28442" y="76581"/>
                </a:cubicBezTo>
                <a:cubicBezTo>
                  <a:pt x="34211" y="76581"/>
                  <a:pt x="38529" y="73771"/>
                  <a:pt x="41396" y="68151"/>
                </a:cubicBezTo>
                <a:cubicBezTo>
                  <a:pt x="44298" y="62484"/>
                  <a:pt x="45749" y="54007"/>
                  <a:pt x="45749" y="42719"/>
                </a:cubicBezTo>
                <a:cubicBezTo>
                  <a:pt x="45749" y="31409"/>
                  <a:pt x="44298" y="22931"/>
                  <a:pt x="41396" y="17312"/>
                </a:cubicBezTo>
                <a:cubicBezTo>
                  <a:pt x="38529" y="11668"/>
                  <a:pt x="34211" y="8834"/>
                  <a:pt x="28442" y="8834"/>
                </a:cubicBezTo>
                <a:moveTo>
                  <a:pt x="28442" y="0"/>
                </a:moveTo>
                <a:cubicBezTo>
                  <a:pt x="37664" y="0"/>
                  <a:pt x="44703" y="3667"/>
                  <a:pt x="49554" y="10978"/>
                </a:cubicBezTo>
                <a:cubicBezTo>
                  <a:pt x="54440" y="18240"/>
                  <a:pt x="56883" y="28837"/>
                  <a:pt x="56883" y="42719"/>
                </a:cubicBezTo>
                <a:cubicBezTo>
                  <a:pt x="56883" y="56579"/>
                  <a:pt x="54440" y="67175"/>
                  <a:pt x="49554" y="74486"/>
                </a:cubicBezTo>
                <a:cubicBezTo>
                  <a:pt x="44703" y="81748"/>
                  <a:pt x="37664" y="85392"/>
                  <a:pt x="28442" y="85392"/>
                </a:cubicBezTo>
                <a:cubicBezTo>
                  <a:pt x="19219" y="85392"/>
                  <a:pt x="12163" y="81748"/>
                  <a:pt x="7275" y="74486"/>
                </a:cubicBezTo>
                <a:cubicBezTo>
                  <a:pt x="2424" y="67175"/>
                  <a:pt x="0" y="56579"/>
                  <a:pt x="0" y="42719"/>
                </a:cubicBezTo>
                <a:cubicBezTo>
                  <a:pt x="0" y="28837"/>
                  <a:pt x="2424" y="18240"/>
                  <a:pt x="7275" y="10978"/>
                </a:cubicBezTo>
                <a:cubicBezTo>
                  <a:pt x="12163" y="3667"/>
                  <a:pt x="19219" y="0"/>
                  <a:pt x="28442" y="0"/>
                </a:cubicBezTo>
                <a:close/>
              </a:path>
            </a:pathLst>
          </a:custGeom>
          <a:solidFill>
            <a:srgbClr val="000000"/>
          </a:solidFill>
          <a:ln w="2381" cap="flat">
            <a:noFill/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179" name="Freeform 178">
            <a:extLst>
              <a:ext uri="{FF2B5EF4-FFF2-40B4-BE49-F238E27FC236}">
                <a16:creationId xmlns:a16="http://schemas.microsoft.com/office/drawing/2014/main" id="{83ECFF3B-4EC6-06D3-C21D-34DBC637AD09}"/>
              </a:ext>
            </a:extLst>
          </p:cNvPr>
          <p:cNvSpPr/>
          <p:nvPr/>
        </p:nvSpPr>
        <p:spPr>
          <a:xfrm>
            <a:off x="2635950" y="4703462"/>
            <a:ext cx="52256" cy="83796"/>
          </a:xfrm>
          <a:custGeom>
            <a:avLst/>
            <a:gdLst>
              <a:gd name="connsiteX0" fmla="*/ 13395 w 52256"/>
              <a:gd name="connsiteY0" fmla="*/ 74414 h 83796"/>
              <a:gd name="connsiteX1" fmla="*/ 52257 w 52256"/>
              <a:gd name="connsiteY1" fmla="*/ 74414 h 83796"/>
              <a:gd name="connsiteX2" fmla="*/ 52257 w 52256"/>
              <a:gd name="connsiteY2" fmla="*/ 83796 h 83796"/>
              <a:gd name="connsiteX3" fmla="*/ 0 w 52256"/>
              <a:gd name="connsiteY3" fmla="*/ 83796 h 83796"/>
              <a:gd name="connsiteX4" fmla="*/ 0 w 52256"/>
              <a:gd name="connsiteY4" fmla="*/ 74414 h 83796"/>
              <a:gd name="connsiteX5" fmla="*/ 17254 w 52256"/>
              <a:gd name="connsiteY5" fmla="*/ 56840 h 83796"/>
              <a:gd name="connsiteX6" fmla="*/ 31035 w 52256"/>
              <a:gd name="connsiteY6" fmla="*/ 42577 h 83796"/>
              <a:gd name="connsiteX7" fmla="*/ 38476 w 52256"/>
              <a:gd name="connsiteY7" fmla="*/ 32433 h 83796"/>
              <a:gd name="connsiteX8" fmla="*/ 40624 w 52256"/>
              <a:gd name="connsiteY8" fmla="*/ 24217 h 83796"/>
              <a:gd name="connsiteX9" fmla="*/ 35995 w 52256"/>
              <a:gd name="connsiteY9" fmla="*/ 13525 h 83796"/>
              <a:gd name="connsiteX10" fmla="*/ 24034 w 52256"/>
              <a:gd name="connsiteY10" fmla="*/ 9382 h 83796"/>
              <a:gd name="connsiteX11" fmla="*/ 12954 w 52256"/>
              <a:gd name="connsiteY11" fmla="*/ 11192 h 83796"/>
              <a:gd name="connsiteX12" fmla="*/ 552 w 52256"/>
              <a:gd name="connsiteY12" fmla="*/ 16716 h 83796"/>
              <a:gd name="connsiteX13" fmla="*/ 552 w 52256"/>
              <a:gd name="connsiteY13" fmla="*/ 5477 h 83796"/>
              <a:gd name="connsiteX14" fmla="*/ 13118 w 52256"/>
              <a:gd name="connsiteY14" fmla="*/ 1381 h 83796"/>
              <a:gd name="connsiteX15" fmla="*/ 23813 w 52256"/>
              <a:gd name="connsiteY15" fmla="*/ 0 h 83796"/>
              <a:gd name="connsiteX16" fmla="*/ 44208 w 52256"/>
              <a:gd name="connsiteY16" fmla="*/ 6405 h 83796"/>
              <a:gd name="connsiteX17" fmla="*/ 51814 w 52256"/>
              <a:gd name="connsiteY17" fmla="*/ 23503 h 83796"/>
              <a:gd name="connsiteX18" fmla="*/ 49885 w 52256"/>
              <a:gd name="connsiteY18" fmla="*/ 33147 h 83796"/>
              <a:gd name="connsiteX19" fmla="*/ 42996 w 52256"/>
              <a:gd name="connsiteY19" fmla="*/ 43839 h 83796"/>
              <a:gd name="connsiteX20" fmla="*/ 34230 w 52256"/>
              <a:gd name="connsiteY20" fmla="*/ 53102 h 83796"/>
              <a:gd name="connsiteX21" fmla="*/ 13395 w 52256"/>
              <a:gd name="connsiteY21" fmla="*/ 74414 h 837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52256" h="83796">
                <a:moveTo>
                  <a:pt x="13395" y="74414"/>
                </a:moveTo>
                <a:lnTo>
                  <a:pt x="52257" y="74414"/>
                </a:lnTo>
                <a:lnTo>
                  <a:pt x="52257" y="83796"/>
                </a:lnTo>
                <a:lnTo>
                  <a:pt x="0" y="83796"/>
                </a:lnTo>
                <a:lnTo>
                  <a:pt x="0" y="74414"/>
                </a:lnTo>
                <a:cubicBezTo>
                  <a:pt x="4227" y="70056"/>
                  <a:pt x="9977" y="64198"/>
                  <a:pt x="17254" y="56840"/>
                </a:cubicBezTo>
                <a:cubicBezTo>
                  <a:pt x="24567" y="49459"/>
                  <a:pt x="29161" y="44696"/>
                  <a:pt x="31035" y="42577"/>
                </a:cubicBezTo>
                <a:cubicBezTo>
                  <a:pt x="34599" y="38552"/>
                  <a:pt x="37078" y="35171"/>
                  <a:pt x="38476" y="32433"/>
                </a:cubicBezTo>
                <a:cubicBezTo>
                  <a:pt x="39907" y="29646"/>
                  <a:pt x="40624" y="26908"/>
                  <a:pt x="40624" y="24217"/>
                </a:cubicBezTo>
                <a:cubicBezTo>
                  <a:pt x="40624" y="19836"/>
                  <a:pt x="39081" y="16264"/>
                  <a:pt x="35995" y="13525"/>
                </a:cubicBezTo>
                <a:cubicBezTo>
                  <a:pt x="32945" y="10763"/>
                  <a:pt x="28958" y="9382"/>
                  <a:pt x="24034" y="9382"/>
                </a:cubicBezTo>
                <a:cubicBezTo>
                  <a:pt x="20543" y="9382"/>
                  <a:pt x="16850" y="9977"/>
                  <a:pt x="12954" y="11192"/>
                </a:cubicBezTo>
                <a:cubicBezTo>
                  <a:pt x="9094" y="12406"/>
                  <a:pt x="4960" y="14264"/>
                  <a:pt x="552" y="16716"/>
                </a:cubicBezTo>
                <a:lnTo>
                  <a:pt x="552" y="5477"/>
                </a:lnTo>
                <a:cubicBezTo>
                  <a:pt x="5036" y="3667"/>
                  <a:pt x="9225" y="2310"/>
                  <a:pt x="13118" y="1381"/>
                </a:cubicBezTo>
                <a:cubicBezTo>
                  <a:pt x="17014" y="452"/>
                  <a:pt x="20579" y="0"/>
                  <a:pt x="23813" y="0"/>
                </a:cubicBezTo>
                <a:cubicBezTo>
                  <a:pt x="32340" y="0"/>
                  <a:pt x="39138" y="2143"/>
                  <a:pt x="44208" y="6405"/>
                </a:cubicBezTo>
                <a:cubicBezTo>
                  <a:pt x="49278" y="10668"/>
                  <a:pt x="51814" y="16383"/>
                  <a:pt x="51814" y="23503"/>
                </a:cubicBezTo>
                <a:cubicBezTo>
                  <a:pt x="51814" y="26884"/>
                  <a:pt x="51171" y="30099"/>
                  <a:pt x="49885" y="33147"/>
                </a:cubicBezTo>
                <a:cubicBezTo>
                  <a:pt x="48635" y="36147"/>
                  <a:pt x="46339" y="39719"/>
                  <a:pt x="42996" y="43839"/>
                </a:cubicBezTo>
                <a:cubicBezTo>
                  <a:pt x="42077" y="44910"/>
                  <a:pt x="39155" y="47982"/>
                  <a:pt x="34230" y="53102"/>
                </a:cubicBezTo>
                <a:cubicBezTo>
                  <a:pt x="29306" y="58174"/>
                  <a:pt x="22360" y="65270"/>
                  <a:pt x="13395" y="74414"/>
                </a:cubicBezTo>
                <a:close/>
              </a:path>
            </a:pathLst>
          </a:custGeom>
          <a:solidFill>
            <a:srgbClr val="000000"/>
          </a:solidFill>
          <a:ln w="2381" cap="flat">
            <a:noFill/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180" name="Freeform 179">
            <a:extLst>
              <a:ext uri="{FF2B5EF4-FFF2-40B4-BE49-F238E27FC236}">
                <a16:creationId xmlns:a16="http://schemas.microsoft.com/office/drawing/2014/main" id="{18393E79-09E1-96A4-4053-B2C3D00C692E}"/>
              </a:ext>
            </a:extLst>
          </p:cNvPr>
          <p:cNvSpPr/>
          <p:nvPr/>
        </p:nvSpPr>
        <p:spPr>
          <a:xfrm>
            <a:off x="2706947" y="4703462"/>
            <a:ext cx="56885" cy="85391"/>
          </a:xfrm>
          <a:custGeom>
            <a:avLst/>
            <a:gdLst>
              <a:gd name="connsiteX0" fmla="*/ 28442 w 56885"/>
              <a:gd name="connsiteY0" fmla="*/ 8834 h 85391"/>
              <a:gd name="connsiteX1" fmla="*/ 15490 w 56885"/>
              <a:gd name="connsiteY1" fmla="*/ 17312 h 85391"/>
              <a:gd name="connsiteX2" fmla="*/ 11189 w 56885"/>
              <a:gd name="connsiteY2" fmla="*/ 42719 h 85391"/>
              <a:gd name="connsiteX3" fmla="*/ 15490 w 56885"/>
              <a:gd name="connsiteY3" fmla="*/ 68151 h 85391"/>
              <a:gd name="connsiteX4" fmla="*/ 28442 w 56885"/>
              <a:gd name="connsiteY4" fmla="*/ 76581 h 85391"/>
              <a:gd name="connsiteX5" fmla="*/ 41396 w 56885"/>
              <a:gd name="connsiteY5" fmla="*/ 68151 h 85391"/>
              <a:gd name="connsiteX6" fmla="*/ 45751 w 56885"/>
              <a:gd name="connsiteY6" fmla="*/ 42719 h 85391"/>
              <a:gd name="connsiteX7" fmla="*/ 41396 w 56885"/>
              <a:gd name="connsiteY7" fmla="*/ 17312 h 85391"/>
              <a:gd name="connsiteX8" fmla="*/ 28442 w 56885"/>
              <a:gd name="connsiteY8" fmla="*/ 8834 h 85391"/>
              <a:gd name="connsiteX9" fmla="*/ 28442 w 56885"/>
              <a:gd name="connsiteY9" fmla="*/ 0 h 85391"/>
              <a:gd name="connsiteX10" fmla="*/ 49554 w 56885"/>
              <a:gd name="connsiteY10" fmla="*/ 10978 h 85391"/>
              <a:gd name="connsiteX11" fmla="*/ 56886 w 56885"/>
              <a:gd name="connsiteY11" fmla="*/ 42719 h 85391"/>
              <a:gd name="connsiteX12" fmla="*/ 49554 w 56885"/>
              <a:gd name="connsiteY12" fmla="*/ 74486 h 85391"/>
              <a:gd name="connsiteX13" fmla="*/ 28442 w 56885"/>
              <a:gd name="connsiteY13" fmla="*/ 85392 h 85391"/>
              <a:gd name="connsiteX14" fmla="*/ 7275 w 56885"/>
              <a:gd name="connsiteY14" fmla="*/ 74486 h 85391"/>
              <a:gd name="connsiteX15" fmla="*/ 0 w 56885"/>
              <a:gd name="connsiteY15" fmla="*/ 42719 h 85391"/>
              <a:gd name="connsiteX16" fmla="*/ 7275 w 56885"/>
              <a:gd name="connsiteY16" fmla="*/ 10978 h 85391"/>
              <a:gd name="connsiteX17" fmla="*/ 28442 w 56885"/>
              <a:gd name="connsiteY17" fmla="*/ 0 h 85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6885" h="85391">
                <a:moveTo>
                  <a:pt x="28442" y="8834"/>
                </a:moveTo>
                <a:cubicBezTo>
                  <a:pt x="22710" y="8834"/>
                  <a:pt x="18393" y="11668"/>
                  <a:pt x="15490" y="17312"/>
                </a:cubicBezTo>
                <a:cubicBezTo>
                  <a:pt x="12623" y="22931"/>
                  <a:pt x="11189" y="31409"/>
                  <a:pt x="11189" y="42719"/>
                </a:cubicBezTo>
                <a:cubicBezTo>
                  <a:pt x="11189" y="54007"/>
                  <a:pt x="12623" y="62484"/>
                  <a:pt x="15490" y="68151"/>
                </a:cubicBezTo>
                <a:cubicBezTo>
                  <a:pt x="18393" y="73771"/>
                  <a:pt x="22710" y="76581"/>
                  <a:pt x="28442" y="76581"/>
                </a:cubicBezTo>
                <a:cubicBezTo>
                  <a:pt x="34211" y="76581"/>
                  <a:pt x="38531" y="73771"/>
                  <a:pt x="41396" y="68151"/>
                </a:cubicBezTo>
                <a:cubicBezTo>
                  <a:pt x="44298" y="62484"/>
                  <a:pt x="45751" y="54007"/>
                  <a:pt x="45751" y="42719"/>
                </a:cubicBezTo>
                <a:cubicBezTo>
                  <a:pt x="45751" y="31409"/>
                  <a:pt x="44298" y="22931"/>
                  <a:pt x="41396" y="17312"/>
                </a:cubicBezTo>
                <a:cubicBezTo>
                  <a:pt x="38531" y="11668"/>
                  <a:pt x="34211" y="8834"/>
                  <a:pt x="28442" y="8834"/>
                </a:cubicBezTo>
                <a:moveTo>
                  <a:pt x="28442" y="0"/>
                </a:moveTo>
                <a:cubicBezTo>
                  <a:pt x="37664" y="0"/>
                  <a:pt x="44703" y="3667"/>
                  <a:pt x="49554" y="10978"/>
                </a:cubicBezTo>
                <a:cubicBezTo>
                  <a:pt x="54442" y="18240"/>
                  <a:pt x="56886" y="28837"/>
                  <a:pt x="56886" y="42719"/>
                </a:cubicBezTo>
                <a:cubicBezTo>
                  <a:pt x="56886" y="56579"/>
                  <a:pt x="54442" y="67175"/>
                  <a:pt x="49554" y="74486"/>
                </a:cubicBezTo>
                <a:cubicBezTo>
                  <a:pt x="44703" y="81748"/>
                  <a:pt x="37664" y="85392"/>
                  <a:pt x="28442" y="85392"/>
                </a:cubicBezTo>
                <a:cubicBezTo>
                  <a:pt x="19219" y="85392"/>
                  <a:pt x="12163" y="81748"/>
                  <a:pt x="7275" y="74486"/>
                </a:cubicBezTo>
                <a:cubicBezTo>
                  <a:pt x="2424" y="67175"/>
                  <a:pt x="0" y="56579"/>
                  <a:pt x="0" y="42719"/>
                </a:cubicBezTo>
                <a:cubicBezTo>
                  <a:pt x="0" y="28837"/>
                  <a:pt x="2424" y="18240"/>
                  <a:pt x="7275" y="10978"/>
                </a:cubicBezTo>
                <a:cubicBezTo>
                  <a:pt x="12163" y="3667"/>
                  <a:pt x="19219" y="0"/>
                  <a:pt x="28442" y="0"/>
                </a:cubicBezTo>
                <a:close/>
              </a:path>
            </a:pathLst>
          </a:custGeom>
          <a:solidFill>
            <a:srgbClr val="000000"/>
          </a:solidFill>
          <a:ln w="2381" cap="flat">
            <a:noFill/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181" name="Freeform 180">
            <a:extLst>
              <a:ext uri="{FF2B5EF4-FFF2-40B4-BE49-F238E27FC236}">
                <a16:creationId xmlns:a16="http://schemas.microsoft.com/office/drawing/2014/main" id="{8004EE4F-CF55-7438-DE23-861CF784FD45}"/>
              </a:ext>
            </a:extLst>
          </p:cNvPr>
          <p:cNvSpPr/>
          <p:nvPr/>
        </p:nvSpPr>
        <p:spPr>
          <a:xfrm>
            <a:off x="3830721" y="4704962"/>
            <a:ext cx="59983" cy="82295"/>
          </a:xfrm>
          <a:custGeom>
            <a:avLst/>
            <a:gdLst>
              <a:gd name="connsiteX0" fmla="*/ 37147 w 59983"/>
              <a:gd name="connsiteY0" fmla="*/ 9692 h 82295"/>
              <a:gd name="connsiteX1" fmla="*/ 9049 w 59983"/>
              <a:gd name="connsiteY1" fmla="*/ 53626 h 82295"/>
              <a:gd name="connsiteX2" fmla="*/ 37147 w 59983"/>
              <a:gd name="connsiteY2" fmla="*/ 53626 h 82295"/>
              <a:gd name="connsiteX3" fmla="*/ 37147 w 59983"/>
              <a:gd name="connsiteY3" fmla="*/ 9692 h 82295"/>
              <a:gd name="connsiteX4" fmla="*/ 34242 w 59983"/>
              <a:gd name="connsiteY4" fmla="*/ 0 h 82295"/>
              <a:gd name="connsiteX5" fmla="*/ 48244 w 59983"/>
              <a:gd name="connsiteY5" fmla="*/ 0 h 82295"/>
              <a:gd name="connsiteX6" fmla="*/ 48244 w 59983"/>
              <a:gd name="connsiteY6" fmla="*/ 53626 h 82295"/>
              <a:gd name="connsiteX7" fmla="*/ 59984 w 59983"/>
              <a:gd name="connsiteY7" fmla="*/ 53626 h 82295"/>
              <a:gd name="connsiteX8" fmla="*/ 59984 w 59983"/>
              <a:gd name="connsiteY8" fmla="*/ 62889 h 82295"/>
              <a:gd name="connsiteX9" fmla="*/ 48244 w 59983"/>
              <a:gd name="connsiteY9" fmla="*/ 62889 h 82295"/>
              <a:gd name="connsiteX10" fmla="*/ 48244 w 59983"/>
              <a:gd name="connsiteY10" fmla="*/ 82296 h 82295"/>
              <a:gd name="connsiteX11" fmla="*/ 37147 w 59983"/>
              <a:gd name="connsiteY11" fmla="*/ 82296 h 82295"/>
              <a:gd name="connsiteX12" fmla="*/ 37147 w 59983"/>
              <a:gd name="connsiteY12" fmla="*/ 62889 h 82295"/>
              <a:gd name="connsiteX13" fmla="*/ 0 w 59983"/>
              <a:gd name="connsiteY13" fmla="*/ 62889 h 82295"/>
              <a:gd name="connsiteX14" fmla="*/ 0 w 59983"/>
              <a:gd name="connsiteY14" fmla="*/ 52149 h 82295"/>
              <a:gd name="connsiteX15" fmla="*/ 34242 w 59983"/>
              <a:gd name="connsiteY15" fmla="*/ 0 h 822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9983" h="82295">
                <a:moveTo>
                  <a:pt x="37147" y="9692"/>
                </a:moveTo>
                <a:lnTo>
                  <a:pt x="9049" y="53626"/>
                </a:lnTo>
                <a:lnTo>
                  <a:pt x="37147" y="53626"/>
                </a:lnTo>
                <a:lnTo>
                  <a:pt x="37147" y="9692"/>
                </a:lnTo>
                <a:moveTo>
                  <a:pt x="34242" y="0"/>
                </a:moveTo>
                <a:lnTo>
                  <a:pt x="48244" y="0"/>
                </a:lnTo>
                <a:lnTo>
                  <a:pt x="48244" y="53626"/>
                </a:lnTo>
                <a:lnTo>
                  <a:pt x="59984" y="53626"/>
                </a:lnTo>
                <a:lnTo>
                  <a:pt x="59984" y="62889"/>
                </a:lnTo>
                <a:lnTo>
                  <a:pt x="48244" y="62889"/>
                </a:lnTo>
                <a:lnTo>
                  <a:pt x="48244" y="82296"/>
                </a:lnTo>
                <a:lnTo>
                  <a:pt x="37147" y="82296"/>
                </a:lnTo>
                <a:lnTo>
                  <a:pt x="37147" y="62889"/>
                </a:lnTo>
                <a:lnTo>
                  <a:pt x="0" y="62889"/>
                </a:lnTo>
                <a:lnTo>
                  <a:pt x="0" y="52149"/>
                </a:lnTo>
                <a:lnTo>
                  <a:pt x="34242" y="0"/>
                </a:lnTo>
                <a:close/>
              </a:path>
            </a:pathLst>
          </a:custGeom>
          <a:solidFill>
            <a:srgbClr val="000000"/>
          </a:solidFill>
          <a:ln w="2381" cap="flat">
            <a:noFill/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182" name="Freeform 181">
            <a:extLst>
              <a:ext uri="{FF2B5EF4-FFF2-40B4-BE49-F238E27FC236}">
                <a16:creationId xmlns:a16="http://schemas.microsoft.com/office/drawing/2014/main" id="{8F3FF042-317D-BDE7-9387-885EB8C46028}"/>
              </a:ext>
            </a:extLst>
          </p:cNvPr>
          <p:cNvSpPr/>
          <p:nvPr/>
        </p:nvSpPr>
        <p:spPr>
          <a:xfrm>
            <a:off x="3904468" y="4703462"/>
            <a:ext cx="56888" cy="85391"/>
          </a:xfrm>
          <a:custGeom>
            <a:avLst/>
            <a:gdLst>
              <a:gd name="connsiteX0" fmla="*/ 28456 w 56888"/>
              <a:gd name="connsiteY0" fmla="*/ 8834 h 85391"/>
              <a:gd name="connsiteX1" fmla="*/ 15502 w 56888"/>
              <a:gd name="connsiteY1" fmla="*/ 17312 h 85391"/>
              <a:gd name="connsiteX2" fmla="*/ 11192 w 56888"/>
              <a:gd name="connsiteY2" fmla="*/ 42719 h 85391"/>
              <a:gd name="connsiteX3" fmla="*/ 15502 w 56888"/>
              <a:gd name="connsiteY3" fmla="*/ 68151 h 85391"/>
              <a:gd name="connsiteX4" fmla="*/ 28456 w 56888"/>
              <a:gd name="connsiteY4" fmla="*/ 76581 h 85391"/>
              <a:gd name="connsiteX5" fmla="*/ 41410 w 56888"/>
              <a:gd name="connsiteY5" fmla="*/ 68151 h 85391"/>
              <a:gd name="connsiteX6" fmla="*/ 45768 w 56888"/>
              <a:gd name="connsiteY6" fmla="*/ 42719 h 85391"/>
              <a:gd name="connsiteX7" fmla="*/ 41410 w 56888"/>
              <a:gd name="connsiteY7" fmla="*/ 17312 h 85391"/>
              <a:gd name="connsiteX8" fmla="*/ 28456 w 56888"/>
              <a:gd name="connsiteY8" fmla="*/ 8834 h 85391"/>
              <a:gd name="connsiteX9" fmla="*/ 28456 w 56888"/>
              <a:gd name="connsiteY9" fmla="*/ 0 h 85391"/>
              <a:gd name="connsiteX10" fmla="*/ 49554 w 56888"/>
              <a:gd name="connsiteY10" fmla="*/ 10978 h 85391"/>
              <a:gd name="connsiteX11" fmla="*/ 56888 w 56888"/>
              <a:gd name="connsiteY11" fmla="*/ 42719 h 85391"/>
              <a:gd name="connsiteX12" fmla="*/ 49554 w 56888"/>
              <a:gd name="connsiteY12" fmla="*/ 74486 h 85391"/>
              <a:gd name="connsiteX13" fmla="*/ 28456 w 56888"/>
              <a:gd name="connsiteY13" fmla="*/ 85392 h 85391"/>
              <a:gd name="connsiteX14" fmla="*/ 7286 w 56888"/>
              <a:gd name="connsiteY14" fmla="*/ 74486 h 85391"/>
              <a:gd name="connsiteX15" fmla="*/ 0 w 56888"/>
              <a:gd name="connsiteY15" fmla="*/ 42719 h 85391"/>
              <a:gd name="connsiteX16" fmla="*/ 7286 w 56888"/>
              <a:gd name="connsiteY16" fmla="*/ 10978 h 85391"/>
              <a:gd name="connsiteX17" fmla="*/ 28456 w 56888"/>
              <a:gd name="connsiteY17" fmla="*/ 0 h 85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6888" h="85391">
                <a:moveTo>
                  <a:pt x="28456" y="8834"/>
                </a:moveTo>
                <a:cubicBezTo>
                  <a:pt x="22717" y="8834"/>
                  <a:pt x="18407" y="11668"/>
                  <a:pt x="15502" y="17312"/>
                </a:cubicBezTo>
                <a:cubicBezTo>
                  <a:pt x="12621" y="22931"/>
                  <a:pt x="11192" y="31409"/>
                  <a:pt x="11192" y="42719"/>
                </a:cubicBezTo>
                <a:cubicBezTo>
                  <a:pt x="11192" y="54007"/>
                  <a:pt x="12621" y="62484"/>
                  <a:pt x="15502" y="68151"/>
                </a:cubicBezTo>
                <a:cubicBezTo>
                  <a:pt x="18407" y="73771"/>
                  <a:pt x="22717" y="76581"/>
                  <a:pt x="28456" y="76581"/>
                </a:cubicBezTo>
                <a:cubicBezTo>
                  <a:pt x="34219" y="76581"/>
                  <a:pt x="38529" y="73771"/>
                  <a:pt x="41410" y="68151"/>
                </a:cubicBezTo>
                <a:cubicBezTo>
                  <a:pt x="44315" y="62484"/>
                  <a:pt x="45768" y="54007"/>
                  <a:pt x="45768" y="42719"/>
                </a:cubicBezTo>
                <a:cubicBezTo>
                  <a:pt x="45768" y="31409"/>
                  <a:pt x="44315" y="22931"/>
                  <a:pt x="41410" y="17312"/>
                </a:cubicBezTo>
                <a:cubicBezTo>
                  <a:pt x="38529" y="11668"/>
                  <a:pt x="34219" y="8834"/>
                  <a:pt x="28456" y="8834"/>
                </a:cubicBezTo>
                <a:moveTo>
                  <a:pt x="28456" y="0"/>
                </a:moveTo>
                <a:cubicBezTo>
                  <a:pt x="37671" y="0"/>
                  <a:pt x="44720" y="3667"/>
                  <a:pt x="49554" y="10978"/>
                </a:cubicBezTo>
                <a:cubicBezTo>
                  <a:pt x="54435" y="18240"/>
                  <a:pt x="56888" y="28837"/>
                  <a:pt x="56888" y="42719"/>
                </a:cubicBezTo>
                <a:cubicBezTo>
                  <a:pt x="56888" y="56579"/>
                  <a:pt x="54435" y="67175"/>
                  <a:pt x="49554" y="74486"/>
                </a:cubicBezTo>
                <a:cubicBezTo>
                  <a:pt x="44720" y="81748"/>
                  <a:pt x="37671" y="85392"/>
                  <a:pt x="28456" y="85392"/>
                </a:cubicBezTo>
                <a:cubicBezTo>
                  <a:pt x="19240" y="85392"/>
                  <a:pt x="12168" y="81748"/>
                  <a:pt x="7286" y="74486"/>
                </a:cubicBezTo>
                <a:cubicBezTo>
                  <a:pt x="2429" y="67175"/>
                  <a:pt x="0" y="56579"/>
                  <a:pt x="0" y="42719"/>
                </a:cubicBezTo>
                <a:cubicBezTo>
                  <a:pt x="0" y="28837"/>
                  <a:pt x="2429" y="18240"/>
                  <a:pt x="7286" y="10978"/>
                </a:cubicBezTo>
                <a:cubicBezTo>
                  <a:pt x="12168" y="3667"/>
                  <a:pt x="19240" y="0"/>
                  <a:pt x="28456" y="0"/>
                </a:cubicBezTo>
                <a:close/>
              </a:path>
            </a:pathLst>
          </a:custGeom>
          <a:solidFill>
            <a:srgbClr val="000000"/>
          </a:solidFill>
          <a:ln w="2381" cap="flat">
            <a:noFill/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183" name="Freeform 182">
            <a:extLst>
              <a:ext uri="{FF2B5EF4-FFF2-40B4-BE49-F238E27FC236}">
                <a16:creationId xmlns:a16="http://schemas.microsoft.com/office/drawing/2014/main" id="{CAFB63F3-DE67-5B41-5C45-AE93661FC521}"/>
              </a:ext>
            </a:extLst>
          </p:cNvPr>
          <p:cNvSpPr/>
          <p:nvPr/>
        </p:nvSpPr>
        <p:spPr>
          <a:xfrm>
            <a:off x="5028061" y="4703462"/>
            <a:ext cx="56816" cy="85391"/>
          </a:xfrm>
          <a:custGeom>
            <a:avLst/>
            <a:gdLst>
              <a:gd name="connsiteX0" fmla="*/ 29385 w 56816"/>
              <a:gd name="connsiteY0" fmla="*/ 38219 h 85391"/>
              <a:gd name="connsiteX1" fmla="*/ 17478 w 56816"/>
              <a:gd name="connsiteY1" fmla="*/ 43339 h 85391"/>
              <a:gd name="connsiteX2" fmla="*/ 13121 w 56816"/>
              <a:gd name="connsiteY2" fmla="*/ 57388 h 85391"/>
              <a:gd name="connsiteX3" fmla="*/ 17478 w 56816"/>
              <a:gd name="connsiteY3" fmla="*/ 71438 h 85391"/>
              <a:gd name="connsiteX4" fmla="*/ 29385 w 56816"/>
              <a:gd name="connsiteY4" fmla="*/ 76581 h 85391"/>
              <a:gd name="connsiteX5" fmla="*/ 41220 w 56816"/>
              <a:gd name="connsiteY5" fmla="*/ 71438 h 85391"/>
              <a:gd name="connsiteX6" fmla="*/ 45625 w 56816"/>
              <a:gd name="connsiteY6" fmla="*/ 57388 h 85391"/>
              <a:gd name="connsiteX7" fmla="*/ 41220 w 56816"/>
              <a:gd name="connsiteY7" fmla="*/ 43339 h 85391"/>
              <a:gd name="connsiteX8" fmla="*/ 29385 w 56816"/>
              <a:gd name="connsiteY8" fmla="*/ 38219 h 85391"/>
              <a:gd name="connsiteX9" fmla="*/ 51483 w 56816"/>
              <a:gd name="connsiteY9" fmla="*/ 3310 h 85391"/>
              <a:gd name="connsiteX10" fmla="*/ 51483 w 56816"/>
              <a:gd name="connsiteY10" fmla="*/ 13454 h 85391"/>
              <a:gd name="connsiteX11" fmla="*/ 42982 w 56816"/>
              <a:gd name="connsiteY11" fmla="*/ 10430 h 85391"/>
              <a:gd name="connsiteX12" fmla="*/ 34552 w 56816"/>
              <a:gd name="connsiteY12" fmla="*/ 9382 h 85391"/>
              <a:gd name="connsiteX13" fmla="*/ 17693 w 56816"/>
              <a:gd name="connsiteY13" fmla="*/ 16811 h 85391"/>
              <a:gd name="connsiteX14" fmla="*/ 11073 w 56816"/>
              <a:gd name="connsiteY14" fmla="*/ 39314 h 85391"/>
              <a:gd name="connsiteX15" fmla="*/ 19241 w 56816"/>
              <a:gd name="connsiteY15" fmla="*/ 31980 h 85391"/>
              <a:gd name="connsiteX16" fmla="*/ 30028 w 56816"/>
              <a:gd name="connsiteY16" fmla="*/ 29385 h 85391"/>
              <a:gd name="connsiteX17" fmla="*/ 49602 w 56816"/>
              <a:gd name="connsiteY17" fmla="*/ 36933 h 85391"/>
              <a:gd name="connsiteX18" fmla="*/ 56817 w 56816"/>
              <a:gd name="connsiteY18" fmla="*/ 57388 h 85391"/>
              <a:gd name="connsiteX19" fmla="*/ 49339 w 56816"/>
              <a:gd name="connsiteY19" fmla="*/ 77724 h 85391"/>
              <a:gd name="connsiteX20" fmla="*/ 29385 w 56816"/>
              <a:gd name="connsiteY20" fmla="*/ 85392 h 85391"/>
              <a:gd name="connsiteX21" fmla="*/ 7549 w 56816"/>
              <a:gd name="connsiteY21" fmla="*/ 74486 h 85391"/>
              <a:gd name="connsiteX22" fmla="*/ 0 w 56816"/>
              <a:gd name="connsiteY22" fmla="*/ 42719 h 85391"/>
              <a:gd name="connsiteX23" fmla="*/ 9263 w 56816"/>
              <a:gd name="connsiteY23" fmla="*/ 11644 h 85391"/>
              <a:gd name="connsiteX24" fmla="*/ 34124 w 56816"/>
              <a:gd name="connsiteY24" fmla="*/ 0 h 85391"/>
              <a:gd name="connsiteX25" fmla="*/ 42553 w 56816"/>
              <a:gd name="connsiteY25" fmla="*/ 833 h 85391"/>
              <a:gd name="connsiteX26" fmla="*/ 51483 w 56816"/>
              <a:gd name="connsiteY26" fmla="*/ 3310 h 85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56816" h="85391">
                <a:moveTo>
                  <a:pt x="29385" y="38219"/>
                </a:moveTo>
                <a:cubicBezTo>
                  <a:pt x="24384" y="38219"/>
                  <a:pt x="20407" y="39934"/>
                  <a:pt x="17478" y="43339"/>
                </a:cubicBezTo>
                <a:cubicBezTo>
                  <a:pt x="14573" y="46744"/>
                  <a:pt x="13121" y="51435"/>
                  <a:pt x="13121" y="57388"/>
                </a:cubicBezTo>
                <a:cubicBezTo>
                  <a:pt x="13121" y="63317"/>
                  <a:pt x="14573" y="67985"/>
                  <a:pt x="17478" y="71438"/>
                </a:cubicBezTo>
                <a:cubicBezTo>
                  <a:pt x="20407" y="74866"/>
                  <a:pt x="24384" y="76581"/>
                  <a:pt x="29385" y="76581"/>
                </a:cubicBezTo>
                <a:cubicBezTo>
                  <a:pt x="34362" y="76581"/>
                  <a:pt x="38314" y="74866"/>
                  <a:pt x="41220" y="71438"/>
                </a:cubicBezTo>
                <a:cubicBezTo>
                  <a:pt x="44148" y="67985"/>
                  <a:pt x="45625" y="63317"/>
                  <a:pt x="45625" y="57388"/>
                </a:cubicBezTo>
                <a:cubicBezTo>
                  <a:pt x="45625" y="51435"/>
                  <a:pt x="44148" y="46744"/>
                  <a:pt x="41220" y="43339"/>
                </a:cubicBezTo>
                <a:cubicBezTo>
                  <a:pt x="38314" y="39934"/>
                  <a:pt x="34362" y="38219"/>
                  <a:pt x="29385" y="38219"/>
                </a:cubicBezTo>
                <a:moveTo>
                  <a:pt x="51483" y="3310"/>
                </a:moveTo>
                <a:lnTo>
                  <a:pt x="51483" y="13454"/>
                </a:lnTo>
                <a:cubicBezTo>
                  <a:pt x="48697" y="12144"/>
                  <a:pt x="45863" y="11121"/>
                  <a:pt x="42982" y="10430"/>
                </a:cubicBezTo>
                <a:cubicBezTo>
                  <a:pt x="40148" y="9739"/>
                  <a:pt x="37338" y="9382"/>
                  <a:pt x="34552" y="9382"/>
                </a:cubicBezTo>
                <a:cubicBezTo>
                  <a:pt x="27194" y="9382"/>
                  <a:pt x="21574" y="11859"/>
                  <a:pt x="17693" y="16811"/>
                </a:cubicBezTo>
                <a:cubicBezTo>
                  <a:pt x="13835" y="21788"/>
                  <a:pt x="11621" y="29289"/>
                  <a:pt x="11073" y="39314"/>
                </a:cubicBezTo>
                <a:cubicBezTo>
                  <a:pt x="13240" y="36124"/>
                  <a:pt x="15978" y="33671"/>
                  <a:pt x="19241" y="31980"/>
                </a:cubicBezTo>
                <a:cubicBezTo>
                  <a:pt x="22503" y="30242"/>
                  <a:pt x="26098" y="29385"/>
                  <a:pt x="30028" y="29385"/>
                </a:cubicBezTo>
                <a:cubicBezTo>
                  <a:pt x="38291" y="29385"/>
                  <a:pt x="44815" y="31909"/>
                  <a:pt x="49602" y="36933"/>
                </a:cubicBezTo>
                <a:cubicBezTo>
                  <a:pt x="54412" y="41934"/>
                  <a:pt x="56817" y="48744"/>
                  <a:pt x="56817" y="57388"/>
                </a:cubicBezTo>
                <a:cubicBezTo>
                  <a:pt x="56817" y="65842"/>
                  <a:pt x="54316" y="72628"/>
                  <a:pt x="49339" y="77724"/>
                </a:cubicBezTo>
                <a:cubicBezTo>
                  <a:pt x="44339" y="82844"/>
                  <a:pt x="37695" y="85392"/>
                  <a:pt x="29385" y="85392"/>
                </a:cubicBezTo>
                <a:cubicBezTo>
                  <a:pt x="19860" y="85392"/>
                  <a:pt x="12573" y="81748"/>
                  <a:pt x="7549" y="74486"/>
                </a:cubicBezTo>
                <a:cubicBezTo>
                  <a:pt x="2524" y="67175"/>
                  <a:pt x="0" y="56579"/>
                  <a:pt x="0" y="42719"/>
                </a:cubicBezTo>
                <a:cubicBezTo>
                  <a:pt x="0" y="29718"/>
                  <a:pt x="3096" y="19360"/>
                  <a:pt x="9263" y="11644"/>
                </a:cubicBezTo>
                <a:cubicBezTo>
                  <a:pt x="15430" y="3881"/>
                  <a:pt x="23717" y="0"/>
                  <a:pt x="34124" y="0"/>
                </a:cubicBezTo>
                <a:cubicBezTo>
                  <a:pt x="36909" y="0"/>
                  <a:pt x="39719" y="286"/>
                  <a:pt x="42553" y="833"/>
                </a:cubicBezTo>
                <a:cubicBezTo>
                  <a:pt x="45411" y="1381"/>
                  <a:pt x="48387" y="2214"/>
                  <a:pt x="51483" y="3310"/>
                </a:cubicBezTo>
                <a:close/>
              </a:path>
            </a:pathLst>
          </a:custGeom>
          <a:solidFill>
            <a:srgbClr val="000000"/>
          </a:solidFill>
          <a:ln w="2381" cap="flat">
            <a:noFill/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184" name="Freeform 183">
            <a:extLst>
              <a:ext uri="{FF2B5EF4-FFF2-40B4-BE49-F238E27FC236}">
                <a16:creationId xmlns:a16="http://schemas.microsoft.com/office/drawing/2014/main" id="{73C6F923-A791-03C4-FAE6-6A0CCA3FB795}"/>
              </a:ext>
            </a:extLst>
          </p:cNvPr>
          <p:cNvSpPr/>
          <p:nvPr/>
        </p:nvSpPr>
        <p:spPr>
          <a:xfrm>
            <a:off x="5099427" y="4703462"/>
            <a:ext cx="56888" cy="85391"/>
          </a:xfrm>
          <a:custGeom>
            <a:avLst/>
            <a:gdLst>
              <a:gd name="connsiteX0" fmla="*/ 28456 w 56888"/>
              <a:gd name="connsiteY0" fmla="*/ 8834 h 85391"/>
              <a:gd name="connsiteX1" fmla="*/ 15502 w 56888"/>
              <a:gd name="connsiteY1" fmla="*/ 17312 h 85391"/>
              <a:gd name="connsiteX2" fmla="*/ 11192 w 56888"/>
              <a:gd name="connsiteY2" fmla="*/ 42719 h 85391"/>
              <a:gd name="connsiteX3" fmla="*/ 15502 w 56888"/>
              <a:gd name="connsiteY3" fmla="*/ 68151 h 85391"/>
              <a:gd name="connsiteX4" fmla="*/ 28456 w 56888"/>
              <a:gd name="connsiteY4" fmla="*/ 76581 h 85391"/>
              <a:gd name="connsiteX5" fmla="*/ 41410 w 56888"/>
              <a:gd name="connsiteY5" fmla="*/ 68151 h 85391"/>
              <a:gd name="connsiteX6" fmla="*/ 45768 w 56888"/>
              <a:gd name="connsiteY6" fmla="*/ 42719 h 85391"/>
              <a:gd name="connsiteX7" fmla="*/ 41410 w 56888"/>
              <a:gd name="connsiteY7" fmla="*/ 17312 h 85391"/>
              <a:gd name="connsiteX8" fmla="*/ 28456 w 56888"/>
              <a:gd name="connsiteY8" fmla="*/ 8834 h 85391"/>
              <a:gd name="connsiteX9" fmla="*/ 28456 w 56888"/>
              <a:gd name="connsiteY9" fmla="*/ 0 h 85391"/>
              <a:gd name="connsiteX10" fmla="*/ 49578 w 56888"/>
              <a:gd name="connsiteY10" fmla="*/ 10978 h 85391"/>
              <a:gd name="connsiteX11" fmla="*/ 56888 w 56888"/>
              <a:gd name="connsiteY11" fmla="*/ 42719 h 85391"/>
              <a:gd name="connsiteX12" fmla="*/ 49578 w 56888"/>
              <a:gd name="connsiteY12" fmla="*/ 74486 h 85391"/>
              <a:gd name="connsiteX13" fmla="*/ 28456 w 56888"/>
              <a:gd name="connsiteY13" fmla="*/ 85392 h 85391"/>
              <a:gd name="connsiteX14" fmla="*/ 7287 w 56888"/>
              <a:gd name="connsiteY14" fmla="*/ 74486 h 85391"/>
              <a:gd name="connsiteX15" fmla="*/ 0 w 56888"/>
              <a:gd name="connsiteY15" fmla="*/ 42719 h 85391"/>
              <a:gd name="connsiteX16" fmla="*/ 7287 w 56888"/>
              <a:gd name="connsiteY16" fmla="*/ 10978 h 85391"/>
              <a:gd name="connsiteX17" fmla="*/ 28456 w 56888"/>
              <a:gd name="connsiteY17" fmla="*/ 0 h 85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6888" h="85391">
                <a:moveTo>
                  <a:pt x="28456" y="8834"/>
                </a:moveTo>
                <a:cubicBezTo>
                  <a:pt x="22717" y="8834"/>
                  <a:pt x="18407" y="11668"/>
                  <a:pt x="15502" y="17312"/>
                </a:cubicBezTo>
                <a:cubicBezTo>
                  <a:pt x="12621" y="22931"/>
                  <a:pt x="11192" y="31409"/>
                  <a:pt x="11192" y="42719"/>
                </a:cubicBezTo>
                <a:cubicBezTo>
                  <a:pt x="11192" y="54007"/>
                  <a:pt x="12621" y="62484"/>
                  <a:pt x="15502" y="68151"/>
                </a:cubicBezTo>
                <a:cubicBezTo>
                  <a:pt x="18407" y="73771"/>
                  <a:pt x="22717" y="76581"/>
                  <a:pt x="28456" y="76581"/>
                </a:cubicBezTo>
                <a:cubicBezTo>
                  <a:pt x="34219" y="76581"/>
                  <a:pt x="38529" y="73771"/>
                  <a:pt x="41410" y="68151"/>
                </a:cubicBezTo>
                <a:cubicBezTo>
                  <a:pt x="44315" y="62484"/>
                  <a:pt x="45768" y="54007"/>
                  <a:pt x="45768" y="42719"/>
                </a:cubicBezTo>
                <a:cubicBezTo>
                  <a:pt x="45768" y="31409"/>
                  <a:pt x="44315" y="22931"/>
                  <a:pt x="41410" y="17312"/>
                </a:cubicBezTo>
                <a:cubicBezTo>
                  <a:pt x="38529" y="11668"/>
                  <a:pt x="34219" y="8834"/>
                  <a:pt x="28456" y="8834"/>
                </a:cubicBezTo>
                <a:moveTo>
                  <a:pt x="28456" y="0"/>
                </a:moveTo>
                <a:cubicBezTo>
                  <a:pt x="37672" y="0"/>
                  <a:pt x="44720" y="3667"/>
                  <a:pt x="49578" y="10978"/>
                </a:cubicBezTo>
                <a:cubicBezTo>
                  <a:pt x="54459" y="18240"/>
                  <a:pt x="56888" y="28837"/>
                  <a:pt x="56888" y="42719"/>
                </a:cubicBezTo>
                <a:cubicBezTo>
                  <a:pt x="56888" y="56579"/>
                  <a:pt x="54459" y="67175"/>
                  <a:pt x="49578" y="74486"/>
                </a:cubicBezTo>
                <a:cubicBezTo>
                  <a:pt x="44720" y="81748"/>
                  <a:pt x="37672" y="85392"/>
                  <a:pt x="28456" y="85392"/>
                </a:cubicBezTo>
                <a:cubicBezTo>
                  <a:pt x="19241" y="85392"/>
                  <a:pt x="12168" y="81748"/>
                  <a:pt x="7287" y="74486"/>
                </a:cubicBezTo>
                <a:cubicBezTo>
                  <a:pt x="2429" y="67175"/>
                  <a:pt x="0" y="56579"/>
                  <a:pt x="0" y="42719"/>
                </a:cubicBezTo>
                <a:cubicBezTo>
                  <a:pt x="0" y="28837"/>
                  <a:pt x="2429" y="18240"/>
                  <a:pt x="7287" y="10978"/>
                </a:cubicBezTo>
                <a:cubicBezTo>
                  <a:pt x="12168" y="3667"/>
                  <a:pt x="19241" y="0"/>
                  <a:pt x="28456" y="0"/>
                </a:cubicBezTo>
                <a:close/>
              </a:path>
            </a:pathLst>
          </a:custGeom>
          <a:solidFill>
            <a:srgbClr val="000000"/>
          </a:solidFill>
          <a:ln w="2381" cap="flat">
            <a:noFill/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185" name="Freeform 184">
            <a:extLst>
              <a:ext uri="{FF2B5EF4-FFF2-40B4-BE49-F238E27FC236}">
                <a16:creationId xmlns:a16="http://schemas.microsoft.com/office/drawing/2014/main" id="{6E70D388-3EA8-F105-4E32-9A637EC2E8EB}"/>
              </a:ext>
            </a:extLst>
          </p:cNvPr>
          <p:cNvSpPr/>
          <p:nvPr/>
        </p:nvSpPr>
        <p:spPr>
          <a:xfrm>
            <a:off x="6224091" y="4703462"/>
            <a:ext cx="56459" cy="85391"/>
          </a:xfrm>
          <a:custGeom>
            <a:avLst/>
            <a:gdLst>
              <a:gd name="connsiteX0" fmla="*/ 28218 w 56459"/>
              <a:gd name="connsiteY0" fmla="*/ 44720 h 85391"/>
              <a:gd name="connsiteX1" fmla="*/ 15716 w 56459"/>
              <a:gd name="connsiteY1" fmla="*/ 48958 h 85391"/>
              <a:gd name="connsiteX2" fmla="*/ 11192 w 56459"/>
              <a:gd name="connsiteY2" fmla="*/ 60650 h 85391"/>
              <a:gd name="connsiteX3" fmla="*/ 15716 w 56459"/>
              <a:gd name="connsiteY3" fmla="*/ 72342 h 85391"/>
              <a:gd name="connsiteX4" fmla="*/ 28218 w 56459"/>
              <a:gd name="connsiteY4" fmla="*/ 76581 h 85391"/>
              <a:gd name="connsiteX5" fmla="*/ 40743 w 56459"/>
              <a:gd name="connsiteY5" fmla="*/ 72342 h 85391"/>
              <a:gd name="connsiteX6" fmla="*/ 45315 w 56459"/>
              <a:gd name="connsiteY6" fmla="*/ 60650 h 85391"/>
              <a:gd name="connsiteX7" fmla="*/ 40743 w 56459"/>
              <a:gd name="connsiteY7" fmla="*/ 48958 h 85391"/>
              <a:gd name="connsiteX8" fmla="*/ 28218 w 56459"/>
              <a:gd name="connsiteY8" fmla="*/ 44720 h 85391"/>
              <a:gd name="connsiteX9" fmla="*/ 17097 w 56459"/>
              <a:gd name="connsiteY9" fmla="*/ 39981 h 85391"/>
              <a:gd name="connsiteX10" fmla="*/ 5905 w 56459"/>
              <a:gd name="connsiteY10" fmla="*/ 33314 h 85391"/>
              <a:gd name="connsiteX11" fmla="*/ 1929 w 56459"/>
              <a:gd name="connsiteY11" fmla="*/ 21336 h 85391"/>
              <a:gd name="connsiteX12" fmla="*/ 8930 w 56459"/>
              <a:gd name="connsiteY12" fmla="*/ 5739 h 85391"/>
              <a:gd name="connsiteX13" fmla="*/ 28218 w 56459"/>
              <a:gd name="connsiteY13" fmla="*/ 0 h 85391"/>
              <a:gd name="connsiteX14" fmla="*/ 47530 w 56459"/>
              <a:gd name="connsiteY14" fmla="*/ 5739 h 85391"/>
              <a:gd name="connsiteX15" fmla="*/ 54530 w 56459"/>
              <a:gd name="connsiteY15" fmla="*/ 21336 h 85391"/>
              <a:gd name="connsiteX16" fmla="*/ 50506 w 56459"/>
              <a:gd name="connsiteY16" fmla="*/ 33314 h 85391"/>
              <a:gd name="connsiteX17" fmla="*/ 39410 w 56459"/>
              <a:gd name="connsiteY17" fmla="*/ 39981 h 85391"/>
              <a:gd name="connsiteX18" fmla="*/ 51935 w 56459"/>
              <a:gd name="connsiteY18" fmla="*/ 47315 h 85391"/>
              <a:gd name="connsiteX19" fmla="*/ 56459 w 56459"/>
              <a:gd name="connsiteY19" fmla="*/ 60650 h 85391"/>
              <a:gd name="connsiteX20" fmla="*/ 49125 w 56459"/>
              <a:gd name="connsiteY20" fmla="*/ 79010 h 85391"/>
              <a:gd name="connsiteX21" fmla="*/ 28218 w 56459"/>
              <a:gd name="connsiteY21" fmla="*/ 85392 h 85391"/>
              <a:gd name="connsiteX22" fmla="*/ 7287 w 56459"/>
              <a:gd name="connsiteY22" fmla="*/ 79010 h 85391"/>
              <a:gd name="connsiteX23" fmla="*/ 0 w 56459"/>
              <a:gd name="connsiteY23" fmla="*/ 60650 h 85391"/>
              <a:gd name="connsiteX24" fmla="*/ 4524 w 56459"/>
              <a:gd name="connsiteY24" fmla="*/ 47315 h 85391"/>
              <a:gd name="connsiteX25" fmla="*/ 17097 w 56459"/>
              <a:gd name="connsiteY25" fmla="*/ 39981 h 85391"/>
              <a:gd name="connsiteX26" fmla="*/ 13002 w 56459"/>
              <a:gd name="connsiteY26" fmla="*/ 22384 h 85391"/>
              <a:gd name="connsiteX27" fmla="*/ 16978 w 56459"/>
              <a:gd name="connsiteY27" fmla="*/ 32361 h 85391"/>
              <a:gd name="connsiteX28" fmla="*/ 28218 w 56459"/>
              <a:gd name="connsiteY28" fmla="*/ 35957 h 85391"/>
              <a:gd name="connsiteX29" fmla="*/ 39410 w 56459"/>
              <a:gd name="connsiteY29" fmla="*/ 32361 h 85391"/>
              <a:gd name="connsiteX30" fmla="*/ 43505 w 56459"/>
              <a:gd name="connsiteY30" fmla="*/ 22384 h 85391"/>
              <a:gd name="connsiteX31" fmla="*/ 39410 w 56459"/>
              <a:gd name="connsiteY31" fmla="*/ 12406 h 85391"/>
              <a:gd name="connsiteX32" fmla="*/ 28218 w 56459"/>
              <a:gd name="connsiteY32" fmla="*/ 8834 h 85391"/>
              <a:gd name="connsiteX33" fmla="*/ 16978 w 56459"/>
              <a:gd name="connsiteY33" fmla="*/ 12406 h 85391"/>
              <a:gd name="connsiteX34" fmla="*/ 13002 w 56459"/>
              <a:gd name="connsiteY34" fmla="*/ 22384 h 85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56459" h="85391">
                <a:moveTo>
                  <a:pt x="28218" y="44720"/>
                </a:moveTo>
                <a:cubicBezTo>
                  <a:pt x="22931" y="44720"/>
                  <a:pt x="18764" y="46125"/>
                  <a:pt x="15716" y="48958"/>
                </a:cubicBezTo>
                <a:cubicBezTo>
                  <a:pt x="12692" y="51792"/>
                  <a:pt x="11192" y="55674"/>
                  <a:pt x="11192" y="60650"/>
                </a:cubicBezTo>
                <a:cubicBezTo>
                  <a:pt x="11192" y="65603"/>
                  <a:pt x="12692" y="69509"/>
                  <a:pt x="15716" y="72342"/>
                </a:cubicBezTo>
                <a:cubicBezTo>
                  <a:pt x="18764" y="75176"/>
                  <a:pt x="22931" y="76581"/>
                  <a:pt x="28218" y="76581"/>
                </a:cubicBezTo>
                <a:cubicBezTo>
                  <a:pt x="33528" y="76581"/>
                  <a:pt x="37695" y="75176"/>
                  <a:pt x="40743" y="72342"/>
                </a:cubicBezTo>
                <a:cubicBezTo>
                  <a:pt x="43791" y="69461"/>
                  <a:pt x="45315" y="65580"/>
                  <a:pt x="45315" y="60650"/>
                </a:cubicBezTo>
                <a:cubicBezTo>
                  <a:pt x="45315" y="55674"/>
                  <a:pt x="43791" y="51792"/>
                  <a:pt x="40743" y="48958"/>
                </a:cubicBezTo>
                <a:cubicBezTo>
                  <a:pt x="37719" y="46125"/>
                  <a:pt x="33552" y="44720"/>
                  <a:pt x="28218" y="44720"/>
                </a:cubicBezTo>
                <a:moveTo>
                  <a:pt x="17097" y="39981"/>
                </a:moveTo>
                <a:cubicBezTo>
                  <a:pt x="12311" y="38814"/>
                  <a:pt x="8597" y="36576"/>
                  <a:pt x="5905" y="33314"/>
                </a:cubicBezTo>
                <a:cubicBezTo>
                  <a:pt x="3263" y="30051"/>
                  <a:pt x="1929" y="26051"/>
                  <a:pt x="1929" y="21336"/>
                </a:cubicBezTo>
                <a:cubicBezTo>
                  <a:pt x="1929" y="14764"/>
                  <a:pt x="4263" y="9573"/>
                  <a:pt x="8930" y="5739"/>
                </a:cubicBezTo>
                <a:cubicBezTo>
                  <a:pt x="13621" y="1905"/>
                  <a:pt x="20050" y="0"/>
                  <a:pt x="28218" y="0"/>
                </a:cubicBezTo>
                <a:cubicBezTo>
                  <a:pt x="36433" y="0"/>
                  <a:pt x="42863" y="1905"/>
                  <a:pt x="47530" y="5739"/>
                </a:cubicBezTo>
                <a:cubicBezTo>
                  <a:pt x="52197" y="9573"/>
                  <a:pt x="54530" y="14764"/>
                  <a:pt x="54530" y="21336"/>
                </a:cubicBezTo>
                <a:cubicBezTo>
                  <a:pt x="54530" y="26051"/>
                  <a:pt x="53197" y="30051"/>
                  <a:pt x="50506" y="33314"/>
                </a:cubicBezTo>
                <a:cubicBezTo>
                  <a:pt x="47863" y="36576"/>
                  <a:pt x="44148" y="38814"/>
                  <a:pt x="39410" y="39981"/>
                </a:cubicBezTo>
                <a:cubicBezTo>
                  <a:pt x="44768" y="41219"/>
                  <a:pt x="48959" y="43672"/>
                  <a:pt x="51935" y="47315"/>
                </a:cubicBezTo>
                <a:cubicBezTo>
                  <a:pt x="54959" y="50959"/>
                  <a:pt x="56459" y="55388"/>
                  <a:pt x="56459" y="60650"/>
                </a:cubicBezTo>
                <a:cubicBezTo>
                  <a:pt x="56459" y="68628"/>
                  <a:pt x="54007" y="74747"/>
                  <a:pt x="49125" y="79010"/>
                </a:cubicBezTo>
                <a:cubicBezTo>
                  <a:pt x="44268" y="83272"/>
                  <a:pt x="37290" y="85392"/>
                  <a:pt x="28218" y="85392"/>
                </a:cubicBezTo>
                <a:cubicBezTo>
                  <a:pt x="19145" y="85392"/>
                  <a:pt x="12168" y="83272"/>
                  <a:pt x="7287" y="79010"/>
                </a:cubicBezTo>
                <a:cubicBezTo>
                  <a:pt x="2429" y="74747"/>
                  <a:pt x="0" y="68628"/>
                  <a:pt x="0" y="60650"/>
                </a:cubicBezTo>
                <a:cubicBezTo>
                  <a:pt x="0" y="55388"/>
                  <a:pt x="1500" y="50959"/>
                  <a:pt x="4524" y="47315"/>
                </a:cubicBezTo>
                <a:cubicBezTo>
                  <a:pt x="7548" y="43672"/>
                  <a:pt x="11739" y="41219"/>
                  <a:pt x="17097" y="39981"/>
                </a:cubicBezTo>
                <a:moveTo>
                  <a:pt x="13002" y="22384"/>
                </a:moveTo>
                <a:cubicBezTo>
                  <a:pt x="13002" y="26646"/>
                  <a:pt x="14335" y="29980"/>
                  <a:pt x="16978" y="32361"/>
                </a:cubicBezTo>
                <a:cubicBezTo>
                  <a:pt x="19669" y="34766"/>
                  <a:pt x="23408" y="35957"/>
                  <a:pt x="28218" y="35957"/>
                </a:cubicBezTo>
                <a:cubicBezTo>
                  <a:pt x="33004" y="35957"/>
                  <a:pt x="36719" y="34766"/>
                  <a:pt x="39410" y="32361"/>
                </a:cubicBezTo>
                <a:cubicBezTo>
                  <a:pt x="42148" y="29980"/>
                  <a:pt x="43505" y="26646"/>
                  <a:pt x="43505" y="22384"/>
                </a:cubicBezTo>
                <a:cubicBezTo>
                  <a:pt x="43505" y="18121"/>
                  <a:pt x="42148" y="14811"/>
                  <a:pt x="39410" y="12406"/>
                </a:cubicBezTo>
                <a:cubicBezTo>
                  <a:pt x="36719" y="10025"/>
                  <a:pt x="33004" y="8834"/>
                  <a:pt x="28218" y="8834"/>
                </a:cubicBezTo>
                <a:cubicBezTo>
                  <a:pt x="23408" y="8834"/>
                  <a:pt x="19669" y="10025"/>
                  <a:pt x="16978" y="12406"/>
                </a:cubicBezTo>
                <a:cubicBezTo>
                  <a:pt x="14335" y="14811"/>
                  <a:pt x="13002" y="18121"/>
                  <a:pt x="13002" y="22384"/>
                </a:cubicBezTo>
                <a:close/>
              </a:path>
            </a:pathLst>
          </a:custGeom>
          <a:solidFill>
            <a:srgbClr val="000000"/>
          </a:solidFill>
          <a:ln w="2381" cap="flat">
            <a:noFill/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186" name="Freeform 185">
            <a:extLst>
              <a:ext uri="{FF2B5EF4-FFF2-40B4-BE49-F238E27FC236}">
                <a16:creationId xmlns:a16="http://schemas.microsoft.com/office/drawing/2014/main" id="{9776D6D8-C6E0-8B25-877E-504082022354}"/>
              </a:ext>
            </a:extLst>
          </p:cNvPr>
          <p:cNvSpPr/>
          <p:nvPr/>
        </p:nvSpPr>
        <p:spPr>
          <a:xfrm>
            <a:off x="6295696" y="4703462"/>
            <a:ext cx="56887" cy="85391"/>
          </a:xfrm>
          <a:custGeom>
            <a:avLst/>
            <a:gdLst>
              <a:gd name="connsiteX0" fmla="*/ 28456 w 56887"/>
              <a:gd name="connsiteY0" fmla="*/ 8834 h 85391"/>
              <a:gd name="connsiteX1" fmla="*/ 15502 w 56887"/>
              <a:gd name="connsiteY1" fmla="*/ 17312 h 85391"/>
              <a:gd name="connsiteX2" fmla="*/ 11192 w 56887"/>
              <a:gd name="connsiteY2" fmla="*/ 42719 h 85391"/>
              <a:gd name="connsiteX3" fmla="*/ 15502 w 56887"/>
              <a:gd name="connsiteY3" fmla="*/ 68151 h 85391"/>
              <a:gd name="connsiteX4" fmla="*/ 28456 w 56887"/>
              <a:gd name="connsiteY4" fmla="*/ 76581 h 85391"/>
              <a:gd name="connsiteX5" fmla="*/ 41410 w 56887"/>
              <a:gd name="connsiteY5" fmla="*/ 68151 h 85391"/>
              <a:gd name="connsiteX6" fmla="*/ 45744 w 56887"/>
              <a:gd name="connsiteY6" fmla="*/ 42719 h 85391"/>
              <a:gd name="connsiteX7" fmla="*/ 41410 w 56887"/>
              <a:gd name="connsiteY7" fmla="*/ 17312 h 85391"/>
              <a:gd name="connsiteX8" fmla="*/ 28456 w 56887"/>
              <a:gd name="connsiteY8" fmla="*/ 8834 h 85391"/>
              <a:gd name="connsiteX9" fmla="*/ 28456 w 56887"/>
              <a:gd name="connsiteY9" fmla="*/ 0 h 85391"/>
              <a:gd name="connsiteX10" fmla="*/ 49553 w 56887"/>
              <a:gd name="connsiteY10" fmla="*/ 10978 h 85391"/>
              <a:gd name="connsiteX11" fmla="*/ 56888 w 56887"/>
              <a:gd name="connsiteY11" fmla="*/ 42719 h 85391"/>
              <a:gd name="connsiteX12" fmla="*/ 49553 w 56887"/>
              <a:gd name="connsiteY12" fmla="*/ 74486 h 85391"/>
              <a:gd name="connsiteX13" fmla="*/ 28456 w 56887"/>
              <a:gd name="connsiteY13" fmla="*/ 85392 h 85391"/>
              <a:gd name="connsiteX14" fmla="*/ 7286 w 56887"/>
              <a:gd name="connsiteY14" fmla="*/ 74486 h 85391"/>
              <a:gd name="connsiteX15" fmla="*/ 0 w 56887"/>
              <a:gd name="connsiteY15" fmla="*/ 42719 h 85391"/>
              <a:gd name="connsiteX16" fmla="*/ 7286 w 56887"/>
              <a:gd name="connsiteY16" fmla="*/ 10978 h 85391"/>
              <a:gd name="connsiteX17" fmla="*/ 28456 w 56887"/>
              <a:gd name="connsiteY17" fmla="*/ 0 h 85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6887" h="85391">
                <a:moveTo>
                  <a:pt x="28456" y="8834"/>
                </a:moveTo>
                <a:cubicBezTo>
                  <a:pt x="22717" y="8834"/>
                  <a:pt x="18383" y="11668"/>
                  <a:pt x="15502" y="17312"/>
                </a:cubicBezTo>
                <a:cubicBezTo>
                  <a:pt x="12621" y="22931"/>
                  <a:pt x="11192" y="31409"/>
                  <a:pt x="11192" y="42719"/>
                </a:cubicBezTo>
                <a:cubicBezTo>
                  <a:pt x="11192" y="54007"/>
                  <a:pt x="12621" y="62484"/>
                  <a:pt x="15502" y="68151"/>
                </a:cubicBezTo>
                <a:cubicBezTo>
                  <a:pt x="18383" y="73771"/>
                  <a:pt x="22717" y="76581"/>
                  <a:pt x="28456" y="76581"/>
                </a:cubicBezTo>
                <a:cubicBezTo>
                  <a:pt x="34218" y="76581"/>
                  <a:pt x="38528" y="73771"/>
                  <a:pt x="41410" y="68151"/>
                </a:cubicBezTo>
                <a:cubicBezTo>
                  <a:pt x="44291" y="62484"/>
                  <a:pt x="45744" y="54007"/>
                  <a:pt x="45744" y="42719"/>
                </a:cubicBezTo>
                <a:cubicBezTo>
                  <a:pt x="45744" y="31409"/>
                  <a:pt x="44291" y="22931"/>
                  <a:pt x="41410" y="17312"/>
                </a:cubicBezTo>
                <a:cubicBezTo>
                  <a:pt x="38528" y="11668"/>
                  <a:pt x="34218" y="8834"/>
                  <a:pt x="28456" y="8834"/>
                </a:cubicBezTo>
                <a:moveTo>
                  <a:pt x="28456" y="0"/>
                </a:moveTo>
                <a:cubicBezTo>
                  <a:pt x="37671" y="0"/>
                  <a:pt x="44720" y="3667"/>
                  <a:pt x="49553" y="10978"/>
                </a:cubicBezTo>
                <a:cubicBezTo>
                  <a:pt x="54435" y="18240"/>
                  <a:pt x="56888" y="28837"/>
                  <a:pt x="56888" y="42719"/>
                </a:cubicBezTo>
                <a:cubicBezTo>
                  <a:pt x="56888" y="56579"/>
                  <a:pt x="54435" y="67175"/>
                  <a:pt x="49553" y="74486"/>
                </a:cubicBezTo>
                <a:cubicBezTo>
                  <a:pt x="44720" y="81748"/>
                  <a:pt x="37671" y="85392"/>
                  <a:pt x="28456" y="85392"/>
                </a:cubicBezTo>
                <a:cubicBezTo>
                  <a:pt x="19240" y="85392"/>
                  <a:pt x="12168" y="81748"/>
                  <a:pt x="7286" y="74486"/>
                </a:cubicBezTo>
                <a:cubicBezTo>
                  <a:pt x="2429" y="67175"/>
                  <a:pt x="0" y="56579"/>
                  <a:pt x="0" y="42719"/>
                </a:cubicBezTo>
                <a:cubicBezTo>
                  <a:pt x="0" y="28837"/>
                  <a:pt x="2429" y="18240"/>
                  <a:pt x="7286" y="10978"/>
                </a:cubicBezTo>
                <a:cubicBezTo>
                  <a:pt x="12168" y="3667"/>
                  <a:pt x="19240" y="0"/>
                  <a:pt x="28456" y="0"/>
                </a:cubicBezTo>
                <a:close/>
              </a:path>
            </a:pathLst>
          </a:custGeom>
          <a:solidFill>
            <a:srgbClr val="000000"/>
          </a:solidFill>
          <a:ln w="2381" cap="flat">
            <a:noFill/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187" name="Freeform 186">
            <a:extLst>
              <a:ext uri="{FF2B5EF4-FFF2-40B4-BE49-F238E27FC236}">
                <a16:creationId xmlns:a16="http://schemas.microsoft.com/office/drawing/2014/main" id="{C4EA9E31-5192-BD99-54D0-00421F9F9B48}"/>
              </a:ext>
            </a:extLst>
          </p:cNvPr>
          <p:cNvSpPr/>
          <p:nvPr/>
        </p:nvSpPr>
        <p:spPr>
          <a:xfrm>
            <a:off x="3890395" y="4896700"/>
            <a:ext cx="71104" cy="86915"/>
          </a:xfrm>
          <a:custGeom>
            <a:avLst/>
            <a:gdLst>
              <a:gd name="connsiteX0" fmla="*/ 71104 w 71104"/>
              <a:gd name="connsiteY0" fmla="*/ 35695 h 86915"/>
              <a:gd name="connsiteX1" fmla="*/ 71104 w 71104"/>
              <a:gd name="connsiteY1" fmla="*/ 86916 h 86915"/>
              <a:gd name="connsiteX2" fmla="*/ 57150 w 71104"/>
              <a:gd name="connsiteY2" fmla="*/ 86916 h 86915"/>
              <a:gd name="connsiteX3" fmla="*/ 57150 w 71104"/>
              <a:gd name="connsiteY3" fmla="*/ 36147 h 86915"/>
              <a:gd name="connsiteX4" fmla="*/ 52459 w 71104"/>
              <a:gd name="connsiteY4" fmla="*/ 18097 h 86915"/>
              <a:gd name="connsiteX5" fmla="*/ 38362 w 71104"/>
              <a:gd name="connsiteY5" fmla="*/ 12120 h 86915"/>
              <a:gd name="connsiteX6" fmla="*/ 20550 w 71104"/>
              <a:gd name="connsiteY6" fmla="*/ 19312 h 86915"/>
              <a:gd name="connsiteX7" fmla="*/ 14026 w 71104"/>
              <a:gd name="connsiteY7" fmla="*/ 38957 h 86915"/>
              <a:gd name="connsiteX8" fmla="*/ 14026 w 71104"/>
              <a:gd name="connsiteY8" fmla="*/ 86916 h 86915"/>
              <a:gd name="connsiteX9" fmla="*/ 0 w 71104"/>
              <a:gd name="connsiteY9" fmla="*/ 86916 h 86915"/>
              <a:gd name="connsiteX10" fmla="*/ 0 w 71104"/>
              <a:gd name="connsiteY10" fmla="*/ 2048 h 86915"/>
              <a:gd name="connsiteX11" fmla="*/ 14026 w 71104"/>
              <a:gd name="connsiteY11" fmla="*/ 2048 h 86915"/>
              <a:gd name="connsiteX12" fmla="*/ 14026 w 71104"/>
              <a:gd name="connsiteY12" fmla="*/ 15216 h 86915"/>
              <a:gd name="connsiteX13" fmla="*/ 25765 w 71104"/>
              <a:gd name="connsiteY13" fmla="*/ 3786 h 86915"/>
              <a:gd name="connsiteX14" fmla="*/ 41458 w 71104"/>
              <a:gd name="connsiteY14" fmla="*/ 0 h 86915"/>
              <a:gd name="connsiteX15" fmla="*/ 63603 w 71104"/>
              <a:gd name="connsiteY15" fmla="*/ 9096 h 86915"/>
              <a:gd name="connsiteX16" fmla="*/ 71104 w 71104"/>
              <a:gd name="connsiteY16" fmla="*/ 35695 h 86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1104" h="86915">
                <a:moveTo>
                  <a:pt x="71104" y="35695"/>
                </a:moveTo>
                <a:lnTo>
                  <a:pt x="71104" y="86916"/>
                </a:lnTo>
                <a:lnTo>
                  <a:pt x="57150" y="86916"/>
                </a:lnTo>
                <a:lnTo>
                  <a:pt x="57150" y="36147"/>
                </a:lnTo>
                <a:cubicBezTo>
                  <a:pt x="57150" y="28122"/>
                  <a:pt x="55579" y="22098"/>
                  <a:pt x="52459" y="18097"/>
                </a:cubicBezTo>
                <a:cubicBezTo>
                  <a:pt x="49316" y="14121"/>
                  <a:pt x="44625" y="12120"/>
                  <a:pt x="38362" y="12120"/>
                </a:cubicBezTo>
                <a:cubicBezTo>
                  <a:pt x="30814" y="12120"/>
                  <a:pt x="24884" y="14526"/>
                  <a:pt x="20550" y="19312"/>
                </a:cubicBezTo>
                <a:cubicBezTo>
                  <a:pt x="16193" y="24122"/>
                  <a:pt x="14026" y="30671"/>
                  <a:pt x="14026" y="38957"/>
                </a:cubicBezTo>
                <a:lnTo>
                  <a:pt x="14026" y="86916"/>
                </a:lnTo>
                <a:lnTo>
                  <a:pt x="0" y="86916"/>
                </a:lnTo>
                <a:lnTo>
                  <a:pt x="0" y="2048"/>
                </a:lnTo>
                <a:lnTo>
                  <a:pt x="14026" y="2048"/>
                </a:lnTo>
                <a:lnTo>
                  <a:pt x="14026" y="15216"/>
                </a:lnTo>
                <a:cubicBezTo>
                  <a:pt x="17359" y="10120"/>
                  <a:pt x="21265" y="6310"/>
                  <a:pt x="25765" y="3786"/>
                </a:cubicBezTo>
                <a:cubicBezTo>
                  <a:pt x="30313" y="1262"/>
                  <a:pt x="35552" y="0"/>
                  <a:pt x="41458" y="0"/>
                </a:cubicBezTo>
                <a:cubicBezTo>
                  <a:pt x="51197" y="0"/>
                  <a:pt x="58579" y="3024"/>
                  <a:pt x="63603" y="9096"/>
                </a:cubicBezTo>
                <a:cubicBezTo>
                  <a:pt x="68604" y="15097"/>
                  <a:pt x="71104" y="23955"/>
                  <a:pt x="71104" y="35695"/>
                </a:cubicBezTo>
                <a:close/>
              </a:path>
            </a:pathLst>
          </a:custGeom>
          <a:solidFill>
            <a:srgbClr val="000000"/>
          </a:solidFill>
          <a:ln w="2381" cap="flat">
            <a:noFill/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188" name="Freeform 187">
            <a:extLst>
              <a:ext uri="{FF2B5EF4-FFF2-40B4-BE49-F238E27FC236}">
                <a16:creationId xmlns:a16="http://schemas.microsoft.com/office/drawing/2014/main" id="{8B541B46-3900-C8A1-B258-2F2A4154FE7E}"/>
              </a:ext>
            </a:extLst>
          </p:cNvPr>
          <p:cNvSpPr/>
          <p:nvPr/>
        </p:nvSpPr>
        <p:spPr>
          <a:xfrm>
            <a:off x="1421805" y="4537488"/>
            <a:ext cx="5008287" cy="2381"/>
          </a:xfrm>
          <a:custGeom>
            <a:avLst/>
            <a:gdLst>
              <a:gd name="connsiteX0" fmla="*/ 0 w 5008287"/>
              <a:gd name="connsiteY0" fmla="*/ 0 h 2381"/>
              <a:gd name="connsiteX1" fmla="*/ 5008288 w 5008287"/>
              <a:gd name="connsiteY1" fmla="*/ 0 h 2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008287" h="2381">
                <a:moveTo>
                  <a:pt x="0" y="0"/>
                </a:moveTo>
                <a:lnTo>
                  <a:pt x="5008288" y="0"/>
                </a:lnTo>
              </a:path>
            </a:pathLst>
          </a:custGeom>
          <a:noFill/>
          <a:ln w="4763" cap="rnd">
            <a:solidFill>
              <a:srgbClr val="000000">
                <a:alpha val="1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189" name="Freeform 188">
            <a:extLst>
              <a:ext uri="{FF2B5EF4-FFF2-40B4-BE49-F238E27FC236}">
                <a16:creationId xmlns:a16="http://schemas.microsoft.com/office/drawing/2014/main" id="{926442DB-D5C5-3EFC-F357-3F26A138BF45}"/>
              </a:ext>
            </a:extLst>
          </p:cNvPr>
          <p:cNvSpPr/>
          <p:nvPr/>
        </p:nvSpPr>
        <p:spPr>
          <a:xfrm>
            <a:off x="1421805" y="3766797"/>
            <a:ext cx="5008287" cy="2381"/>
          </a:xfrm>
          <a:custGeom>
            <a:avLst/>
            <a:gdLst>
              <a:gd name="connsiteX0" fmla="*/ 0 w 5008287"/>
              <a:gd name="connsiteY0" fmla="*/ 0 h 2381"/>
              <a:gd name="connsiteX1" fmla="*/ 5008288 w 5008287"/>
              <a:gd name="connsiteY1" fmla="*/ 0 h 2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008287" h="2381">
                <a:moveTo>
                  <a:pt x="0" y="0"/>
                </a:moveTo>
                <a:lnTo>
                  <a:pt x="5008288" y="0"/>
                </a:lnTo>
              </a:path>
            </a:pathLst>
          </a:custGeom>
          <a:noFill/>
          <a:ln w="4763" cap="rnd">
            <a:solidFill>
              <a:srgbClr val="000000">
                <a:alpha val="1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190" name="Freeform 189">
            <a:extLst>
              <a:ext uri="{FF2B5EF4-FFF2-40B4-BE49-F238E27FC236}">
                <a16:creationId xmlns:a16="http://schemas.microsoft.com/office/drawing/2014/main" id="{14BDF8F4-6F79-592D-8069-8970703698FB}"/>
              </a:ext>
            </a:extLst>
          </p:cNvPr>
          <p:cNvSpPr/>
          <p:nvPr/>
        </p:nvSpPr>
        <p:spPr>
          <a:xfrm>
            <a:off x="1421805" y="2996089"/>
            <a:ext cx="5008287" cy="2381"/>
          </a:xfrm>
          <a:custGeom>
            <a:avLst/>
            <a:gdLst>
              <a:gd name="connsiteX0" fmla="*/ 0 w 5008287"/>
              <a:gd name="connsiteY0" fmla="*/ 0 h 2381"/>
              <a:gd name="connsiteX1" fmla="*/ 5008288 w 5008287"/>
              <a:gd name="connsiteY1" fmla="*/ 0 h 2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008287" h="2381">
                <a:moveTo>
                  <a:pt x="0" y="0"/>
                </a:moveTo>
                <a:lnTo>
                  <a:pt x="5008288" y="0"/>
                </a:lnTo>
              </a:path>
            </a:pathLst>
          </a:custGeom>
          <a:noFill/>
          <a:ln w="4763" cap="rnd">
            <a:solidFill>
              <a:srgbClr val="000000">
                <a:alpha val="1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191" name="Freeform 190">
            <a:extLst>
              <a:ext uri="{FF2B5EF4-FFF2-40B4-BE49-F238E27FC236}">
                <a16:creationId xmlns:a16="http://schemas.microsoft.com/office/drawing/2014/main" id="{17FA467D-C7E0-BB93-15F5-D8F238CDEBFF}"/>
              </a:ext>
            </a:extLst>
          </p:cNvPr>
          <p:cNvSpPr/>
          <p:nvPr/>
        </p:nvSpPr>
        <p:spPr>
          <a:xfrm>
            <a:off x="1421805" y="2225388"/>
            <a:ext cx="5008287" cy="2381"/>
          </a:xfrm>
          <a:custGeom>
            <a:avLst/>
            <a:gdLst>
              <a:gd name="connsiteX0" fmla="*/ 0 w 5008287"/>
              <a:gd name="connsiteY0" fmla="*/ 0 h 2381"/>
              <a:gd name="connsiteX1" fmla="*/ 5008288 w 5008287"/>
              <a:gd name="connsiteY1" fmla="*/ 0 h 2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008287" h="2381">
                <a:moveTo>
                  <a:pt x="0" y="0"/>
                </a:moveTo>
                <a:lnTo>
                  <a:pt x="5008288" y="0"/>
                </a:lnTo>
              </a:path>
            </a:pathLst>
          </a:custGeom>
          <a:noFill/>
          <a:ln w="4763" cap="rnd">
            <a:solidFill>
              <a:srgbClr val="000000">
                <a:alpha val="1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192" name="Freeform 191">
            <a:extLst>
              <a:ext uri="{FF2B5EF4-FFF2-40B4-BE49-F238E27FC236}">
                <a16:creationId xmlns:a16="http://schemas.microsoft.com/office/drawing/2014/main" id="{A8573FA7-D7EC-8B4F-8C6D-DE3E61B55A63}"/>
              </a:ext>
            </a:extLst>
          </p:cNvPr>
          <p:cNvSpPr/>
          <p:nvPr/>
        </p:nvSpPr>
        <p:spPr>
          <a:xfrm>
            <a:off x="1421805" y="1454685"/>
            <a:ext cx="5008287" cy="2381"/>
          </a:xfrm>
          <a:custGeom>
            <a:avLst/>
            <a:gdLst>
              <a:gd name="connsiteX0" fmla="*/ 0 w 5008287"/>
              <a:gd name="connsiteY0" fmla="*/ 0 h 2381"/>
              <a:gd name="connsiteX1" fmla="*/ 5008288 w 5008287"/>
              <a:gd name="connsiteY1" fmla="*/ 0 h 2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008287" h="2381">
                <a:moveTo>
                  <a:pt x="0" y="0"/>
                </a:moveTo>
                <a:lnTo>
                  <a:pt x="5008288" y="0"/>
                </a:lnTo>
              </a:path>
            </a:pathLst>
          </a:custGeom>
          <a:noFill/>
          <a:ln w="4763" cap="rnd">
            <a:solidFill>
              <a:srgbClr val="000000">
                <a:alpha val="1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193" name="Freeform 192">
            <a:extLst>
              <a:ext uri="{FF2B5EF4-FFF2-40B4-BE49-F238E27FC236}">
                <a16:creationId xmlns:a16="http://schemas.microsoft.com/office/drawing/2014/main" id="{2D4F4D05-E9A9-85CA-78EE-DD642C7CFF8C}"/>
              </a:ext>
            </a:extLst>
          </p:cNvPr>
          <p:cNvSpPr/>
          <p:nvPr/>
        </p:nvSpPr>
        <p:spPr>
          <a:xfrm>
            <a:off x="1421805" y="1362221"/>
            <a:ext cx="2381" cy="3276447"/>
          </a:xfrm>
          <a:custGeom>
            <a:avLst/>
            <a:gdLst>
              <a:gd name="connsiteX0" fmla="*/ 0 w 2381"/>
              <a:gd name="connsiteY0" fmla="*/ 3276448 h 3276447"/>
              <a:gd name="connsiteX1" fmla="*/ 0 w 2381"/>
              <a:gd name="connsiteY1" fmla="*/ 0 h 3276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81" h="3276447">
                <a:moveTo>
                  <a:pt x="0" y="3276448"/>
                </a:moveTo>
                <a:lnTo>
                  <a:pt x="0" y="0"/>
                </a:lnTo>
              </a:path>
            </a:pathLst>
          </a:custGeom>
          <a:noFill/>
          <a:ln w="9525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194" name="Freeform 193">
            <a:extLst>
              <a:ext uri="{FF2B5EF4-FFF2-40B4-BE49-F238E27FC236}">
                <a16:creationId xmlns:a16="http://schemas.microsoft.com/office/drawing/2014/main" id="{DE370F0D-79C0-9AA3-235C-65795E7C3E53}"/>
              </a:ext>
            </a:extLst>
          </p:cNvPr>
          <p:cNvSpPr/>
          <p:nvPr/>
        </p:nvSpPr>
        <p:spPr>
          <a:xfrm>
            <a:off x="1421805" y="4537488"/>
            <a:ext cx="45000" cy="2381"/>
          </a:xfrm>
          <a:custGeom>
            <a:avLst/>
            <a:gdLst>
              <a:gd name="connsiteX0" fmla="*/ 0 w 45000"/>
              <a:gd name="connsiteY0" fmla="*/ 0 h 2381"/>
              <a:gd name="connsiteX1" fmla="*/ 45001 w 45000"/>
              <a:gd name="connsiteY1" fmla="*/ 0 h 2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5000" h="2381">
                <a:moveTo>
                  <a:pt x="0" y="0"/>
                </a:moveTo>
                <a:lnTo>
                  <a:pt x="45001" y="0"/>
                </a:lnTo>
              </a:path>
            </a:pathLst>
          </a:custGeom>
          <a:noFill/>
          <a:ln w="9525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195" name="Freeform 194">
            <a:extLst>
              <a:ext uri="{FF2B5EF4-FFF2-40B4-BE49-F238E27FC236}">
                <a16:creationId xmlns:a16="http://schemas.microsoft.com/office/drawing/2014/main" id="{452D079C-0CD3-0C4A-61BB-F63D567A19CD}"/>
              </a:ext>
            </a:extLst>
          </p:cNvPr>
          <p:cNvSpPr/>
          <p:nvPr/>
        </p:nvSpPr>
        <p:spPr>
          <a:xfrm>
            <a:off x="1421805" y="3766797"/>
            <a:ext cx="45000" cy="2381"/>
          </a:xfrm>
          <a:custGeom>
            <a:avLst/>
            <a:gdLst>
              <a:gd name="connsiteX0" fmla="*/ 0 w 45000"/>
              <a:gd name="connsiteY0" fmla="*/ 0 h 2381"/>
              <a:gd name="connsiteX1" fmla="*/ 45001 w 45000"/>
              <a:gd name="connsiteY1" fmla="*/ 0 h 2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5000" h="2381">
                <a:moveTo>
                  <a:pt x="0" y="0"/>
                </a:moveTo>
                <a:lnTo>
                  <a:pt x="45001" y="0"/>
                </a:lnTo>
              </a:path>
            </a:pathLst>
          </a:custGeom>
          <a:noFill/>
          <a:ln w="9525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196" name="Freeform 195">
            <a:extLst>
              <a:ext uri="{FF2B5EF4-FFF2-40B4-BE49-F238E27FC236}">
                <a16:creationId xmlns:a16="http://schemas.microsoft.com/office/drawing/2014/main" id="{7E0B7A1F-DABD-C538-F8B3-FD5689870FD5}"/>
              </a:ext>
            </a:extLst>
          </p:cNvPr>
          <p:cNvSpPr/>
          <p:nvPr/>
        </p:nvSpPr>
        <p:spPr>
          <a:xfrm>
            <a:off x="1421805" y="2996089"/>
            <a:ext cx="45000" cy="2381"/>
          </a:xfrm>
          <a:custGeom>
            <a:avLst/>
            <a:gdLst>
              <a:gd name="connsiteX0" fmla="*/ 0 w 45000"/>
              <a:gd name="connsiteY0" fmla="*/ 0 h 2381"/>
              <a:gd name="connsiteX1" fmla="*/ 45001 w 45000"/>
              <a:gd name="connsiteY1" fmla="*/ 0 h 2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5000" h="2381">
                <a:moveTo>
                  <a:pt x="0" y="0"/>
                </a:moveTo>
                <a:lnTo>
                  <a:pt x="45001" y="0"/>
                </a:lnTo>
              </a:path>
            </a:pathLst>
          </a:custGeom>
          <a:noFill/>
          <a:ln w="9525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197" name="Freeform 196">
            <a:extLst>
              <a:ext uri="{FF2B5EF4-FFF2-40B4-BE49-F238E27FC236}">
                <a16:creationId xmlns:a16="http://schemas.microsoft.com/office/drawing/2014/main" id="{ADB5116A-D157-8CE5-35B4-FBC88FC14598}"/>
              </a:ext>
            </a:extLst>
          </p:cNvPr>
          <p:cNvSpPr/>
          <p:nvPr/>
        </p:nvSpPr>
        <p:spPr>
          <a:xfrm>
            <a:off x="1421805" y="2225388"/>
            <a:ext cx="45000" cy="2381"/>
          </a:xfrm>
          <a:custGeom>
            <a:avLst/>
            <a:gdLst>
              <a:gd name="connsiteX0" fmla="*/ 0 w 45000"/>
              <a:gd name="connsiteY0" fmla="*/ 0 h 2381"/>
              <a:gd name="connsiteX1" fmla="*/ 45001 w 45000"/>
              <a:gd name="connsiteY1" fmla="*/ 0 h 2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5000" h="2381">
                <a:moveTo>
                  <a:pt x="0" y="0"/>
                </a:moveTo>
                <a:lnTo>
                  <a:pt x="45001" y="0"/>
                </a:lnTo>
              </a:path>
            </a:pathLst>
          </a:custGeom>
          <a:noFill/>
          <a:ln w="9525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198" name="Freeform 197">
            <a:extLst>
              <a:ext uri="{FF2B5EF4-FFF2-40B4-BE49-F238E27FC236}">
                <a16:creationId xmlns:a16="http://schemas.microsoft.com/office/drawing/2014/main" id="{47E8EC93-E4FD-EDB7-F531-BE68318A1146}"/>
              </a:ext>
            </a:extLst>
          </p:cNvPr>
          <p:cNvSpPr/>
          <p:nvPr/>
        </p:nvSpPr>
        <p:spPr>
          <a:xfrm>
            <a:off x="1421805" y="1454685"/>
            <a:ext cx="45000" cy="2381"/>
          </a:xfrm>
          <a:custGeom>
            <a:avLst/>
            <a:gdLst>
              <a:gd name="connsiteX0" fmla="*/ 0 w 45000"/>
              <a:gd name="connsiteY0" fmla="*/ 0 h 2381"/>
              <a:gd name="connsiteX1" fmla="*/ 45001 w 45000"/>
              <a:gd name="connsiteY1" fmla="*/ 0 h 2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5000" h="2381">
                <a:moveTo>
                  <a:pt x="0" y="0"/>
                </a:moveTo>
                <a:lnTo>
                  <a:pt x="45001" y="0"/>
                </a:lnTo>
              </a:path>
            </a:pathLst>
          </a:custGeom>
          <a:noFill/>
          <a:ln w="9525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199" name="Freeform 198">
            <a:extLst>
              <a:ext uri="{FF2B5EF4-FFF2-40B4-BE49-F238E27FC236}">
                <a16:creationId xmlns:a16="http://schemas.microsoft.com/office/drawing/2014/main" id="{C4BC3A70-DEB9-D1E8-B8BA-A4015DAECEFF}"/>
              </a:ext>
            </a:extLst>
          </p:cNvPr>
          <p:cNvSpPr/>
          <p:nvPr/>
        </p:nvSpPr>
        <p:spPr>
          <a:xfrm>
            <a:off x="1099665" y="4494864"/>
            <a:ext cx="56885" cy="85367"/>
          </a:xfrm>
          <a:custGeom>
            <a:avLst/>
            <a:gdLst>
              <a:gd name="connsiteX0" fmla="*/ 28444 w 56885"/>
              <a:gd name="connsiteY0" fmla="*/ 8811 h 85367"/>
              <a:gd name="connsiteX1" fmla="*/ 15490 w 56885"/>
              <a:gd name="connsiteY1" fmla="*/ 17288 h 85367"/>
              <a:gd name="connsiteX2" fmla="*/ 11189 w 56885"/>
              <a:gd name="connsiteY2" fmla="*/ 42719 h 85367"/>
              <a:gd name="connsiteX3" fmla="*/ 15490 w 56885"/>
              <a:gd name="connsiteY3" fmla="*/ 68128 h 85367"/>
              <a:gd name="connsiteX4" fmla="*/ 28444 w 56885"/>
              <a:gd name="connsiteY4" fmla="*/ 76557 h 85367"/>
              <a:gd name="connsiteX5" fmla="*/ 41396 w 56885"/>
              <a:gd name="connsiteY5" fmla="*/ 68128 h 85367"/>
              <a:gd name="connsiteX6" fmla="*/ 45751 w 56885"/>
              <a:gd name="connsiteY6" fmla="*/ 42719 h 85367"/>
              <a:gd name="connsiteX7" fmla="*/ 41396 w 56885"/>
              <a:gd name="connsiteY7" fmla="*/ 17288 h 85367"/>
              <a:gd name="connsiteX8" fmla="*/ 28444 w 56885"/>
              <a:gd name="connsiteY8" fmla="*/ 8811 h 85367"/>
              <a:gd name="connsiteX9" fmla="*/ 28444 w 56885"/>
              <a:gd name="connsiteY9" fmla="*/ 0 h 85367"/>
              <a:gd name="connsiteX10" fmla="*/ 49554 w 56885"/>
              <a:gd name="connsiteY10" fmla="*/ 10954 h 85367"/>
              <a:gd name="connsiteX11" fmla="*/ 56886 w 56885"/>
              <a:gd name="connsiteY11" fmla="*/ 42719 h 85367"/>
              <a:gd name="connsiteX12" fmla="*/ 49554 w 56885"/>
              <a:gd name="connsiteY12" fmla="*/ 74462 h 85367"/>
              <a:gd name="connsiteX13" fmla="*/ 28444 w 56885"/>
              <a:gd name="connsiteY13" fmla="*/ 85368 h 85367"/>
              <a:gd name="connsiteX14" fmla="*/ 7277 w 56885"/>
              <a:gd name="connsiteY14" fmla="*/ 74462 h 85367"/>
              <a:gd name="connsiteX15" fmla="*/ 0 w 56885"/>
              <a:gd name="connsiteY15" fmla="*/ 42719 h 85367"/>
              <a:gd name="connsiteX16" fmla="*/ 7277 w 56885"/>
              <a:gd name="connsiteY16" fmla="*/ 10954 h 85367"/>
              <a:gd name="connsiteX17" fmla="*/ 28444 w 56885"/>
              <a:gd name="connsiteY17" fmla="*/ 0 h 853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6885" h="85367">
                <a:moveTo>
                  <a:pt x="28444" y="8811"/>
                </a:moveTo>
                <a:cubicBezTo>
                  <a:pt x="22710" y="8811"/>
                  <a:pt x="18393" y="11644"/>
                  <a:pt x="15490" y="17288"/>
                </a:cubicBezTo>
                <a:cubicBezTo>
                  <a:pt x="12623" y="22931"/>
                  <a:pt x="11189" y="31409"/>
                  <a:pt x="11189" y="42719"/>
                </a:cubicBezTo>
                <a:cubicBezTo>
                  <a:pt x="11189" y="53983"/>
                  <a:pt x="12623" y="62460"/>
                  <a:pt x="15490" y="68128"/>
                </a:cubicBezTo>
                <a:cubicBezTo>
                  <a:pt x="18393" y="73747"/>
                  <a:pt x="22710" y="76557"/>
                  <a:pt x="28444" y="76557"/>
                </a:cubicBezTo>
                <a:cubicBezTo>
                  <a:pt x="34214" y="76557"/>
                  <a:pt x="38531" y="73747"/>
                  <a:pt x="41396" y="68128"/>
                </a:cubicBezTo>
                <a:cubicBezTo>
                  <a:pt x="44298" y="62460"/>
                  <a:pt x="45751" y="53983"/>
                  <a:pt x="45751" y="42719"/>
                </a:cubicBezTo>
                <a:cubicBezTo>
                  <a:pt x="45751" y="31409"/>
                  <a:pt x="44298" y="22931"/>
                  <a:pt x="41396" y="17288"/>
                </a:cubicBezTo>
                <a:cubicBezTo>
                  <a:pt x="38531" y="11644"/>
                  <a:pt x="34214" y="8811"/>
                  <a:pt x="28444" y="8811"/>
                </a:cubicBezTo>
                <a:moveTo>
                  <a:pt x="28444" y="0"/>
                </a:moveTo>
                <a:cubicBezTo>
                  <a:pt x="37667" y="0"/>
                  <a:pt x="44703" y="3643"/>
                  <a:pt x="49554" y="10954"/>
                </a:cubicBezTo>
                <a:cubicBezTo>
                  <a:pt x="54443" y="18240"/>
                  <a:pt x="56886" y="28837"/>
                  <a:pt x="56886" y="42719"/>
                </a:cubicBezTo>
                <a:cubicBezTo>
                  <a:pt x="56886" y="56555"/>
                  <a:pt x="54443" y="67151"/>
                  <a:pt x="49554" y="74462"/>
                </a:cubicBezTo>
                <a:cubicBezTo>
                  <a:pt x="44703" y="81724"/>
                  <a:pt x="37667" y="85368"/>
                  <a:pt x="28444" y="85368"/>
                </a:cubicBezTo>
                <a:cubicBezTo>
                  <a:pt x="19219" y="85368"/>
                  <a:pt x="12163" y="81724"/>
                  <a:pt x="7277" y="74462"/>
                </a:cubicBezTo>
                <a:cubicBezTo>
                  <a:pt x="2426" y="67151"/>
                  <a:pt x="0" y="56555"/>
                  <a:pt x="0" y="42719"/>
                </a:cubicBezTo>
                <a:cubicBezTo>
                  <a:pt x="0" y="28837"/>
                  <a:pt x="2426" y="18240"/>
                  <a:pt x="7277" y="10954"/>
                </a:cubicBezTo>
                <a:cubicBezTo>
                  <a:pt x="12163" y="3643"/>
                  <a:pt x="19219" y="0"/>
                  <a:pt x="28444" y="0"/>
                </a:cubicBezTo>
                <a:close/>
              </a:path>
            </a:pathLst>
          </a:custGeom>
          <a:solidFill>
            <a:srgbClr val="000000"/>
          </a:solidFill>
          <a:ln w="2381" cap="flat">
            <a:noFill/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00" name="Freeform 199">
            <a:extLst>
              <a:ext uri="{FF2B5EF4-FFF2-40B4-BE49-F238E27FC236}">
                <a16:creationId xmlns:a16="http://schemas.microsoft.com/office/drawing/2014/main" id="{2BFFE4CA-12D3-D7D2-B669-EB9DF3978DF4}"/>
              </a:ext>
            </a:extLst>
          </p:cNvPr>
          <p:cNvSpPr/>
          <p:nvPr/>
        </p:nvSpPr>
        <p:spPr>
          <a:xfrm>
            <a:off x="1176118" y="4564635"/>
            <a:ext cx="11632" cy="14001"/>
          </a:xfrm>
          <a:custGeom>
            <a:avLst/>
            <a:gdLst>
              <a:gd name="connsiteX0" fmla="*/ 0 w 11632"/>
              <a:gd name="connsiteY0" fmla="*/ 0 h 14001"/>
              <a:gd name="connsiteX1" fmla="*/ 11632 w 11632"/>
              <a:gd name="connsiteY1" fmla="*/ 0 h 14001"/>
              <a:gd name="connsiteX2" fmla="*/ 11632 w 11632"/>
              <a:gd name="connsiteY2" fmla="*/ 14002 h 14001"/>
              <a:gd name="connsiteX3" fmla="*/ 0 w 11632"/>
              <a:gd name="connsiteY3" fmla="*/ 14002 h 14001"/>
              <a:gd name="connsiteX4" fmla="*/ 0 w 11632"/>
              <a:gd name="connsiteY4" fmla="*/ 0 h 14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32" h="14001">
                <a:moveTo>
                  <a:pt x="0" y="0"/>
                </a:moveTo>
                <a:lnTo>
                  <a:pt x="11632" y="0"/>
                </a:lnTo>
                <a:lnTo>
                  <a:pt x="11632" y="14002"/>
                </a:lnTo>
                <a:lnTo>
                  <a:pt x="0" y="14002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2381" cap="flat">
            <a:noFill/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01" name="Freeform 200">
            <a:extLst>
              <a:ext uri="{FF2B5EF4-FFF2-40B4-BE49-F238E27FC236}">
                <a16:creationId xmlns:a16="http://schemas.microsoft.com/office/drawing/2014/main" id="{34C0EFA0-F176-86FA-6E64-9E96D53B31DB}"/>
              </a:ext>
            </a:extLst>
          </p:cNvPr>
          <p:cNvSpPr/>
          <p:nvPr/>
        </p:nvSpPr>
        <p:spPr>
          <a:xfrm>
            <a:off x="1207371" y="4494864"/>
            <a:ext cx="56885" cy="85367"/>
          </a:xfrm>
          <a:custGeom>
            <a:avLst/>
            <a:gdLst>
              <a:gd name="connsiteX0" fmla="*/ 28444 w 56885"/>
              <a:gd name="connsiteY0" fmla="*/ 8811 h 85367"/>
              <a:gd name="connsiteX1" fmla="*/ 15490 w 56885"/>
              <a:gd name="connsiteY1" fmla="*/ 17288 h 85367"/>
              <a:gd name="connsiteX2" fmla="*/ 11190 w 56885"/>
              <a:gd name="connsiteY2" fmla="*/ 42719 h 85367"/>
              <a:gd name="connsiteX3" fmla="*/ 15490 w 56885"/>
              <a:gd name="connsiteY3" fmla="*/ 68128 h 85367"/>
              <a:gd name="connsiteX4" fmla="*/ 28444 w 56885"/>
              <a:gd name="connsiteY4" fmla="*/ 76557 h 85367"/>
              <a:gd name="connsiteX5" fmla="*/ 41398 w 56885"/>
              <a:gd name="connsiteY5" fmla="*/ 68128 h 85367"/>
              <a:gd name="connsiteX6" fmla="*/ 45751 w 56885"/>
              <a:gd name="connsiteY6" fmla="*/ 42719 h 85367"/>
              <a:gd name="connsiteX7" fmla="*/ 41398 w 56885"/>
              <a:gd name="connsiteY7" fmla="*/ 17288 h 85367"/>
              <a:gd name="connsiteX8" fmla="*/ 28444 w 56885"/>
              <a:gd name="connsiteY8" fmla="*/ 8811 h 85367"/>
              <a:gd name="connsiteX9" fmla="*/ 28444 w 56885"/>
              <a:gd name="connsiteY9" fmla="*/ 0 h 85367"/>
              <a:gd name="connsiteX10" fmla="*/ 49554 w 56885"/>
              <a:gd name="connsiteY10" fmla="*/ 10954 h 85367"/>
              <a:gd name="connsiteX11" fmla="*/ 56886 w 56885"/>
              <a:gd name="connsiteY11" fmla="*/ 42719 h 85367"/>
              <a:gd name="connsiteX12" fmla="*/ 49554 w 56885"/>
              <a:gd name="connsiteY12" fmla="*/ 74462 h 85367"/>
              <a:gd name="connsiteX13" fmla="*/ 28444 w 56885"/>
              <a:gd name="connsiteY13" fmla="*/ 85368 h 85367"/>
              <a:gd name="connsiteX14" fmla="*/ 7277 w 56885"/>
              <a:gd name="connsiteY14" fmla="*/ 74462 h 85367"/>
              <a:gd name="connsiteX15" fmla="*/ 0 w 56885"/>
              <a:gd name="connsiteY15" fmla="*/ 42719 h 85367"/>
              <a:gd name="connsiteX16" fmla="*/ 7277 w 56885"/>
              <a:gd name="connsiteY16" fmla="*/ 10954 h 85367"/>
              <a:gd name="connsiteX17" fmla="*/ 28444 w 56885"/>
              <a:gd name="connsiteY17" fmla="*/ 0 h 853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6885" h="85367">
                <a:moveTo>
                  <a:pt x="28444" y="8811"/>
                </a:moveTo>
                <a:cubicBezTo>
                  <a:pt x="22712" y="8811"/>
                  <a:pt x="18393" y="11644"/>
                  <a:pt x="15490" y="17288"/>
                </a:cubicBezTo>
                <a:cubicBezTo>
                  <a:pt x="12623" y="22931"/>
                  <a:pt x="11190" y="31409"/>
                  <a:pt x="11190" y="42719"/>
                </a:cubicBezTo>
                <a:cubicBezTo>
                  <a:pt x="11190" y="53983"/>
                  <a:pt x="12623" y="62460"/>
                  <a:pt x="15490" y="68128"/>
                </a:cubicBezTo>
                <a:cubicBezTo>
                  <a:pt x="18393" y="73747"/>
                  <a:pt x="22712" y="76557"/>
                  <a:pt x="28444" y="76557"/>
                </a:cubicBezTo>
                <a:cubicBezTo>
                  <a:pt x="34214" y="76557"/>
                  <a:pt x="38531" y="73747"/>
                  <a:pt x="41398" y="68128"/>
                </a:cubicBezTo>
                <a:cubicBezTo>
                  <a:pt x="44301" y="62460"/>
                  <a:pt x="45751" y="53983"/>
                  <a:pt x="45751" y="42719"/>
                </a:cubicBezTo>
                <a:cubicBezTo>
                  <a:pt x="45751" y="31409"/>
                  <a:pt x="44301" y="22931"/>
                  <a:pt x="41398" y="17288"/>
                </a:cubicBezTo>
                <a:cubicBezTo>
                  <a:pt x="38531" y="11644"/>
                  <a:pt x="34214" y="8811"/>
                  <a:pt x="28444" y="8811"/>
                </a:cubicBezTo>
                <a:moveTo>
                  <a:pt x="28444" y="0"/>
                </a:moveTo>
                <a:cubicBezTo>
                  <a:pt x="37667" y="0"/>
                  <a:pt x="44703" y="3643"/>
                  <a:pt x="49554" y="10954"/>
                </a:cubicBezTo>
                <a:cubicBezTo>
                  <a:pt x="54443" y="18240"/>
                  <a:pt x="56886" y="28837"/>
                  <a:pt x="56886" y="42719"/>
                </a:cubicBezTo>
                <a:cubicBezTo>
                  <a:pt x="56886" y="56555"/>
                  <a:pt x="54443" y="67151"/>
                  <a:pt x="49554" y="74462"/>
                </a:cubicBezTo>
                <a:cubicBezTo>
                  <a:pt x="44703" y="81724"/>
                  <a:pt x="37667" y="85368"/>
                  <a:pt x="28444" y="85368"/>
                </a:cubicBezTo>
                <a:cubicBezTo>
                  <a:pt x="19221" y="85368"/>
                  <a:pt x="12166" y="81724"/>
                  <a:pt x="7277" y="74462"/>
                </a:cubicBezTo>
                <a:cubicBezTo>
                  <a:pt x="2426" y="67151"/>
                  <a:pt x="0" y="56555"/>
                  <a:pt x="0" y="42719"/>
                </a:cubicBezTo>
                <a:cubicBezTo>
                  <a:pt x="0" y="28837"/>
                  <a:pt x="2426" y="18240"/>
                  <a:pt x="7277" y="10954"/>
                </a:cubicBezTo>
                <a:cubicBezTo>
                  <a:pt x="12166" y="3643"/>
                  <a:pt x="19221" y="0"/>
                  <a:pt x="28444" y="0"/>
                </a:cubicBezTo>
                <a:close/>
              </a:path>
            </a:pathLst>
          </a:custGeom>
          <a:solidFill>
            <a:srgbClr val="000000"/>
          </a:solidFill>
          <a:ln w="2381" cap="flat">
            <a:noFill/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02" name="Freeform 201">
            <a:extLst>
              <a:ext uri="{FF2B5EF4-FFF2-40B4-BE49-F238E27FC236}">
                <a16:creationId xmlns:a16="http://schemas.microsoft.com/office/drawing/2014/main" id="{900FBFB2-A06A-2141-9A32-28C401CAD152}"/>
              </a:ext>
            </a:extLst>
          </p:cNvPr>
          <p:cNvSpPr/>
          <p:nvPr/>
        </p:nvSpPr>
        <p:spPr>
          <a:xfrm>
            <a:off x="1279195" y="4494864"/>
            <a:ext cx="56885" cy="85367"/>
          </a:xfrm>
          <a:custGeom>
            <a:avLst/>
            <a:gdLst>
              <a:gd name="connsiteX0" fmla="*/ 28444 w 56885"/>
              <a:gd name="connsiteY0" fmla="*/ 8811 h 85367"/>
              <a:gd name="connsiteX1" fmla="*/ 15490 w 56885"/>
              <a:gd name="connsiteY1" fmla="*/ 17288 h 85367"/>
              <a:gd name="connsiteX2" fmla="*/ 11190 w 56885"/>
              <a:gd name="connsiteY2" fmla="*/ 42719 h 85367"/>
              <a:gd name="connsiteX3" fmla="*/ 15490 w 56885"/>
              <a:gd name="connsiteY3" fmla="*/ 68128 h 85367"/>
              <a:gd name="connsiteX4" fmla="*/ 28444 w 56885"/>
              <a:gd name="connsiteY4" fmla="*/ 76557 h 85367"/>
              <a:gd name="connsiteX5" fmla="*/ 41396 w 56885"/>
              <a:gd name="connsiteY5" fmla="*/ 68128 h 85367"/>
              <a:gd name="connsiteX6" fmla="*/ 45751 w 56885"/>
              <a:gd name="connsiteY6" fmla="*/ 42719 h 85367"/>
              <a:gd name="connsiteX7" fmla="*/ 41396 w 56885"/>
              <a:gd name="connsiteY7" fmla="*/ 17288 h 85367"/>
              <a:gd name="connsiteX8" fmla="*/ 28444 w 56885"/>
              <a:gd name="connsiteY8" fmla="*/ 8811 h 85367"/>
              <a:gd name="connsiteX9" fmla="*/ 28444 w 56885"/>
              <a:gd name="connsiteY9" fmla="*/ 0 h 85367"/>
              <a:gd name="connsiteX10" fmla="*/ 49554 w 56885"/>
              <a:gd name="connsiteY10" fmla="*/ 10954 h 85367"/>
              <a:gd name="connsiteX11" fmla="*/ 56886 w 56885"/>
              <a:gd name="connsiteY11" fmla="*/ 42719 h 85367"/>
              <a:gd name="connsiteX12" fmla="*/ 49554 w 56885"/>
              <a:gd name="connsiteY12" fmla="*/ 74462 h 85367"/>
              <a:gd name="connsiteX13" fmla="*/ 28444 w 56885"/>
              <a:gd name="connsiteY13" fmla="*/ 85368 h 85367"/>
              <a:gd name="connsiteX14" fmla="*/ 7277 w 56885"/>
              <a:gd name="connsiteY14" fmla="*/ 74462 h 85367"/>
              <a:gd name="connsiteX15" fmla="*/ 0 w 56885"/>
              <a:gd name="connsiteY15" fmla="*/ 42719 h 85367"/>
              <a:gd name="connsiteX16" fmla="*/ 7277 w 56885"/>
              <a:gd name="connsiteY16" fmla="*/ 10954 h 85367"/>
              <a:gd name="connsiteX17" fmla="*/ 28444 w 56885"/>
              <a:gd name="connsiteY17" fmla="*/ 0 h 853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6885" h="85367">
                <a:moveTo>
                  <a:pt x="28444" y="8811"/>
                </a:moveTo>
                <a:cubicBezTo>
                  <a:pt x="22712" y="8811"/>
                  <a:pt x="18393" y="11644"/>
                  <a:pt x="15490" y="17288"/>
                </a:cubicBezTo>
                <a:cubicBezTo>
                  <a:pt x="12623" y="22931"/>
                  <a:pt x="11190" y="31409"/>
                  <a:pt x="11190" y="42719"/>
                </a:cubicBezTo>
                <a:cubicBezTo>
                  <a:pt x="11190" y="53983"/>
                  <a:pt x="12623" y="62460"/>
                  <a:pt x="15490" y="68128"/>
                </a:cubicBezTo>
                <a:cubicBezTo>
                  <a:pt x="18393" y="73747"/>
                  <a:pt x="22712" y="76557"/>
                  <a:pt x="28444" y="76557"/>
                </a:cubicBezTo>
                <a:cubicBezTo>
                  <a:pt x="34214" y="76557"/>
                  <a:pt x="38531" y="73747"/>
                  <a:pt x="41396" y="68128"/>
                </a:cubicBezTo>
                <a:cubicBezTo>
                  <a:pt x="44298" y="62460"/>
                  <a:pt x="45751" y="53983"/>
                  <a:pt x="45751" y="42719"/>
                </a:cubicBezTo>
                <a:cubicBezTo>
                  <a:pt x="45751" y="31409"/>
                  <a:pt x="44298" y="22931"/>
                  <a:pt x="41396" y="17288"/>
                </a:cubicBezTo>
                <a:cubicBezTo>
                  <a:pt x="38531" y="11644"/>
                  <a:pt x="34214" y="8811"/>
                  <a:pt x="28444" y="8811"/>
                </a:cubicBezTo>
                <a:moveTo>
                  <a:pt x="28444" y="0"/>
                </a:moveTo>
                <a:cubicBezTo>
                  <a:pt x="37667" y="0"/>
                  <a:pt x="44703" y="3643"/>
                  <a:pt x="49554" y="10954"/>
                </a:cubicBezTo>
                <a:cubicBezTo>
                  <a:pt x="54443" y="18240"/>
                  <a:pt x="56886" y="28837"/>
                  <a:pt x="56886" y="42719"/>
                </a:cubicBezTo>
                <a:cubicBezTo>
                  <a:pt x="56886" y="56555"/>
                  <a:pt x="54443" y="67151"/>
                  <a:pt x="49554" y="74462"/>
                </a:cubicBezTo>
                <a:cubicBezTo>
                  <a:pt x="44703" y="81724"/>
                  <a:pt x="37667" y="85368"/>
                  <a:pt x="28444" y="85368"/>
                </a:cubicBezTo>
                <a:cubicBezTo>
                  <a:pt x="19219" y="85368"/>
                  <a:pt x="12163" y="81724"/>
                  <a:pt x="7277" y="74462"/>
                </a:cubicBezTo>
                <a:cubicBezTo>
                  <a:pt x="2426" y="67151"/>
                  <a:pt x="0" y="56555"/>
                  <a:pt x="0" y="42719"/>
                </a:cubicBezTo>
                <a:cubicBezTo>
                  <a:pt x="0" y="28837"/>
                  <a:pt x="2426" y="18240"/>
                  <a:pt x="7277" y="10954"/>
                </a:cubicBezTo>
                <a:cubicBezTo>
                  <a:pt x="12163" y="3643"/>
                  <a:pt x="19219" y="0"/>
                  <a:pt x="28444" y="0"/>
                </a:cubicBezTo>
                <a:close/>
              </a:path>
            </a:pathLst>
          </a:custGeom>
          <a:solidFill>
            <a:srgbClr val="000000"/>
          </a:solidFill>
          <a:ln w="2381" cap="flat">
            <a:noFill/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03" name="Freeform 202">
            <a:extLst>
              <a:ext uri="{FF2B5EF4-FFF2-40B4-BE49-F238E27FC236}">
                <a16:creationId xmlns:a16="http://schemas.microsoft.com/office/drawing/2014/main" id="{0E4627A5-3C00-2B12-CA0B-2A427727EED8}"/>
              </a:ext>
            </a:extLst>
          </p:cNvPr>
          <p:cNvSpPr/>
          <p:nvPr/>
        </p:nvSpPr>
        <p:spPr>
          <a:xfrm>
            <a:off x="1102037" y="3724149"/>
            <a:ext cx="56883" cy="85391"/>
          </a:xfrm>
          <a:custGeom>
            <a:avLst/>
            <a:gdLst>
              <a:gd name="connsiteX0" fmla="*/ 28442 w 56883"/>
              <a:gd name="connsiteY0" fmla="*/ 8834 h 85391"/>
              <a:gd name="connsiteX1" fmla="*/ 15488 w 56883"/>
              <a:gd name="connsiteY1" fmla="*/ 17312 h 85391"/>
              <a:gd name="connsiteX2" fmla="*/ 11190 w 56883"/>
              <a:gd name="connsiteY2" fmla="*/ 42719 h 85391"/>
              <a:gd name="connsiteX3" fmla="*/ 15488 w 56883"/>
              <a:gd name="connsiteY3" fmla="*/ 68128 h 85391"/>
              <a:gd name="connsiteX4" fmla="*/ 28442 w 56883"/>
              <a:gd name="connsiteY4" fmla="*/ 76557 h 85391"/>
              <a:gd name="connsiteX5" fmla="*/ 41396 w 56883"/>
              <a:gd name="connsiteY5" fmla="*/ 68128 h 85391"/>
              <a:gd name="connsiteX6" fmla="*/ 45749 w 56883"/>
              <a:gd name="connsiteY6" fmla="*/ 42719 h 85391"/>
              <a:gd name="connsiteX7" fmla="*/ 41396 w 56883"/>
              <a:gd name="connsiteY7" fmla="*/ 17312 h 85391"/>
              <a:gd name="connsiteX8" fmla="*/ 28442 w 56883"/>
              <a:gd name="connsiteY8" fmla="*/ 8834 h 85391"/>
              <a:gd name="connsiteX9" fmla="*/ 28442 w 56883"/>
              <a:gd name="connsiteY9" fmla="*/ 0 h 85391"/>
              <a:gd name="connsiteX10" fmla="*/ 49554 w 56883"/>
              <a:gd name="connsiteY10" fmla="*/ 10978 h 85391"/>
              <a:gd name="connsiteX11" fmla="*/ 56883 w 56883"/>
              <a:gd name="connsiteY11" fmla="*/ 42719 h 85391"/>
              <a:gd name="connsiteX12" fmla="*/ 49554 w 56883"/>
              <a:gd name="connsiteY12" fmla="*/ 74486 h 85391"/>
              <a:gd name="connsiteX13" fmla="*/ 28442 w 56883"/>
              <a:gd name="connsiteY13" fmla="*/ 85392 h 85391"/>
              <a:gd name="connsiteX14" fmla="*/ 7275 w 56883"/>
              <a:gd name="connsiteY14" fmla="*/ 74486 h 85391"/>
              <a:gd name="connsiteX15" fmla="*/ 0 w 56883"/>
              <a:gd name="connsiteY15" fmla="*/ 42719 h 85391"/>
              <a:gd name="connsiteX16" fmla="*/ 7275 w 56883"/>
              <a:gd name="connsiteY16" fmla="*/ 10978 h 85391"/>
              <a:gd name="connsiteX17" fmla="*/ 28442 w 56883"/>
              <a:gd name="connsiteY17" fmla="*/ 0 h 85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6883" h="85391">
                <a:moveTo>
                  <a:pt x="28442" y="8834"/>
                </a:moveTo>
                <a:cubicBezTo>
                  <a:pt x="22710" y="8834"/>
                  <a:pt x="18390" y="11668"/>
                  <a:pt x="15488" y="17312"/>
                </a:cubicBezTo>
                <a:cubicBezTo>
                  <a:pt x="12623" y="22931"/>
                  <a:pt x="11190" y="31409"/>
                  <a:pt x="11190" y="42719"/>
                </a:cubicBezTo>
                <a:cubicBezTo>
                  <a:pt x="11190" y="54007"/>
                  <a:pt x="12623" y="62484"/>
                  <a:pt x="15488" y="68128"/>
                </a:cubicBezTo>
                <a:cubicBezTo>
                  <a:pt x="18390" y="73747"/>
                  <a:pt x="22710" y="76557"/>
                  <a:pt x="28442" y="76557"/>
                </a:cubicBezTo>
                <a:cubicBezTo>
                  <a:pt x="34211" y="76557"/>
                  <a:pt x="38529" y="73747"/>
                  <a:pt x="41396" y="68128"/>
                </a:cubicBezTo>
                <a:cubicBezTo>
                  <a:pt x="44298" y="62484"/>
                  <a:pt x="45749" y="54007"/>
                  <a:pt x="45749" y="42719"/>
                </a:cubicBezTo>
                <a:cubicBezTo>
                  <a:pt x="45749" y="31409"/>
                  <a:pt x="44298" y="22931"/>
                  <a:pt x="41396" y="17312"/>
                </a:cubicBezTo>
                <a:cubicBezTo>
                  <a:pt x="38529" y="11668"/>
                  <a:pt x="34211" y="8834"/>
                  <a:pt x="28442" y="8834"/>
                </a:cubicBezTo>
                <a:moveTo>
                  <a:pt x="28442" y="0"/>
                </a:moveTo>
                <a:cubicBezTo>
                  <a:pt x="37664" y="0"/>
                  <a:pt x="44703" y="3667"/>
                  <a:pt x="49554" y="10978"/>
                </a:cubicBezTo>
                <a:cubicBezTo>
                  <a:pt x="54440" y="18240"/>
                  <a:pt x="56883" y="28837"/>
                  <a:pt x="56883" y="42719"/>
                </a:cubicBezTo>
                <a:cubicBezTo>
                  <a:pt x="56883" y="56579"/>
                  <a:pt x="54440" y="67175"/>
                  <a:pt x="49554" y="74486"/>
                </a:cubicBezTo>
                <a:cubicBezTo>
                  <a:pt x="44703" y="81748"/>
                  <a:pt x="37664" y="85392"/>
                  <a:pt x="28442" y="85392"/>
                </a:cubicBezTo>
                <a:cubicBezTo>
                  <a:pt x="19219" y="85392"/>
                  <a:pt x="12163" y="81748"/>
                  <a:pt x="7275" y="74486"/>
                </a:cubicBezTo>
                <a:cubicBezTo>
                  <a:pt x="2424" y="67175"/>
                  <a:pt x="0" y="56579"/>
                  <a:pt x="0" y="42719"/>
                </a:cubicBezTo>
                <a:cubicBezTo>
                  <a:pt x="0" y="28837"/>
                  <a:pt x="2424" y="18240"/>
                  <a:pt x="7275" y="10978"/>
                </a:cubicBezTo>
                <a:cubicBezTo>
                  <a:pt x="12163" y="3667"/>
                  <a:pt x="19219" y="0"/>
                  <a:pt x="28442" y="0"/>
                </a:cubicBezTo>
                <a:close/>
              </a:path>
            </a:pathLst>
          </a:custGeom>
          <a:solidFill>
            <a:srgbClr val="000000"/>
          </a:solidFill>
          <a:ln w="2381" cap="flat">
            <a:noFill/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04" name="Freeform 203">
            <a:extLst>
              <a:ext uri="{FF2B5EF4-FFF2-40B4-BE49-F238E27FC236}">
                <a16:creationId xmlns:a16="http://schemas.microsoft.com/office/drawing/2014/main" id="{F04357C5-7836-CB9B-2DDA-0A2F84DAF5B1}"/>
              </a:ext>
            </a:extLst>
          </p:cNvPr>
          <p:cNvSpPr/>
          <p:nvPr/>
        </p:nvSpPr>
        <p:spPr>
          <a:xfrm>
            <a:off x="1178489" y="3793943"/>
            <a:ext cx="11630" cy="14001"/>
          </a:xfrm>
          <a:custGeom>
            <a:avLst/>
            <a:gdLst>
              <a:gd name="connsiteX0" fmla="*/ 0 w 11630"/>
              <a:gd name="connsiteY0" fmla="*/ 0 h 14001"/>
              <a:gd name="connsiteX1" fmla="*/ 11630 w 11630"/>
              <a:gd name="connsiteY1" fmla="*/ 0 h 14001"/>
              <a:gd name="connsiteX2" fmla="*/ 11630 w 11630"/>
              <a:gd name="connsiteY2" fmla="*/ 14002 h 14001"/>
              <a:gd name="connsiteX3" fmla="*/ 0 w 11630"/>
              <a:gd name="connsiteY3" fmla="*/ 14002 h 14001"/>
              <a:gd name="connsiteX4" fmla="*/ 0 w 11630"/>
              <a:gd name="connsiteY4" fmla="*/ 0 h 14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30" h="14001">
                <a:moveTo>
                  <a:pt x="0" y="0"/>
                </a:moveTo>
                <a:lnTo>
                  <a:pt x="11630" y="0"/>
                </a:lnTo>
                <a:lnTo>
                  <a:pt x="11630" y="14002"/>
                </a:lnTo>
                <a:lnTo>
                  <a:pt x="0" y="14002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2381" cap="flat">
            <a:noFill/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05" name="Freeform 204">
            <a:extLst>
              <a:ext uri="{FF2B5EF4-FFF2-40B4-BE49-F238E27FC236}">
                <a16:creationId xmlns:a16="http://schemas.microsoft.com/office/drawing/2014/main" id="{BED99C3F-FC42-15A2-A54F-3F9FDEAC281A}"/>
              </a:ext>
            </a:extLst>
          </p:cNvPr>
          <p:cNvSpPr/>
          <p:nvPr/>
        </p:nvSpPr>
        <p:spPr>
          <a:xfrm>
            <a:off x="1210569" y="3724149"/>
            <a:ext cx="52254" cy="83796"/>
          </a:xfrm>
          <a:custGeom>
            <a:avLst/>
            <a:gdLst>
              <a:gd name="connsiteX0" fmla="*/ 13395 w 52254"/>
              <a:gd name="connsiteY0" fmla="*/ 74414 h 83796"/>
              <a:gd name="connsiteX1" fmla="*/ 52254 w 52254"/>
              <a:gd name="connsiteY1" fmla="*/ 74414 h 83796"/>
              <a:gd name="connsiteX2" fmla="*/ 52254 w 52254"/>
              <a:gd name="connsiteY2" fmla="*/ 83796 h 83796"/>
              <a:gd name="connsiteX3" fmla="*/ 0 w 52254"/>
              <a:gd name="connsiteY3" fmla="*/ 83796 h 83796"/>
              <a:gd name="connsiteX4" fmla="*/ 0 w 52254"/>
              <a:gd name="connsiteY4" fmla="*/ 74414 h 83796"/>
              <a:gd name="connsiteX5" fmla="*/ 17252 w 52254"/>
              <a:gd name="connsiteY5" fmla="*/ 56840 h 83796"/>
              <a:gd name="connsiteX6" fmla="*/ 31032 w 52254"/>
              <a:gd name="connsiteY6" fmla="*/ 42553 h 83796"/>
              <a:gd name="connsiteX7" fmla="*/ 38474 w 52254"/>
              <a:gd name="connsiteY7" fmla="*/ 32409 h 83796"/>
              <a:gd name="connsiteX8" fmla="*/ 40624 w 52254"/>
              <a:gd name="connsiteY8" fmla="*/ 24194 h 83796"/>
              <a:gd name="connsiteX9" fmla="*/ 35995 w 52254"/>
              <a:gd name="connsiteY9" fmla="*/ 13502 h 83796"/>
              <a:gd name="connsiteX10" fmla="*/ 24034 w 52254"/>
              <a:gd name="connsiteY10" fmla="*/ 9382 h 83796"/>
              <a:gd name="connsiteX11" fmla="*/ 12954 w 52254"/>
              <a:gd name="connsiteY11" fmla="*/ 11192 h 83796"/>
              <a:gd name="connsiteX12" fmla="*/ 550 w 52254"/>
              <a:gd name="connsiteY12" fmla="*/ 16716 h 83796"/>
              <a:gd name="connsiteX13" fmla="*/ 550 w 52254"/>
              <a:gd name="connsiteY13" fmla="*/ 5453 h 83796"/>
              <a:gd name="connsiteX14" fmla="*/ 13118 w 52254"/>
              <a:gd name="connsiteY14" fmla="*/ 1381 h 83796"/>
              <a:gd name="connsiteX15" fmla="*/ 23813 w 52254"/>
              <a:gd name="connsiteY15" fmla="*/ 0 h 83796"/>
              <a:gd name="connsiteX16" fmla="*/ 44208 w 52254"/>
              <a:gd name="connsiteY16" fmla="*/ 6405 h 83796"/>
              <a:gd name="connsiteX17" fmla="*/ 51814 w 52254"/>
              <a:gd name="connsiteY17" fmla="*/ 23479 h 83796"/>
              <a:gd name="connsiteX18" fmla="*/ 49885 w 52254"/>
              <a:gd name="connsiteY18" fmla="*/ 33123 h 83796"/>
              <a:gd name="connsiteX19" fmla="*/ 42993 w 52254"/>
              <a:gd name="connsiteY19" fmla="*/ 43815 h 83796"/>
              <a:gd name="connsiteX20" fmla="*/ 34230 w 52254"/>
              <a:gd name="connsiteY20" fmla="*/ 53078 h 83796"/>
              <a:gd name="connsiteX21" fmla="*/ 13395 w 52254"/>
              <a:gd name="connsiteY21" fmla="*/ 74414 h 837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52254" h="83796">
                <a:moveTo>
                  <a:pt x="13395" y="74414"/>
                </a:moveTo>
                <a:lnTo>
                  <a:pt x="52254" y="74414"/>
                </a:lnTo>
                <a:lnTo>
                  <a:pt x="52254" y="83796"/>
                </a:lnTo>
                <a:lnTo>
                  <a:pt x="0" y="83796"/>
                </a:lnTo>
                <a:lnTo>
                  <a:pt x="0" y="74414"/>
                </a:lnTo>
                <a:cubicBezTo>
                  <a:pt x="4227" y="70056"/>
                  <a:pt x="9977" y="64198"/>
                  <a:pt x="17252" y="56840"/>
                </a:cubicBezTo>
                <a:cubicBezTo>
                  <a:pt x="24565" y="49459"/>
                  <a:pt x="29158" y="44696"/>
                  <a:pt x="31032" y="42553"/>
                </a:cubicBezTo>
                <a:cubicBezTo>
                  <a:pt x="34597" y="38552"/>
                  <a:pt x="37078" y="35171"/>
                  <a:pt x="38474" y="32409"/>
                </a:cubicBezTo>
                <a:cubicBezTo>
                  <a:pt x="39907" y="29623"/>
                  <a:pt x="40624" y="26884"/>
                  <a:pt x="40624" y="24194"/>
                </a:cubicBezTo>
                <a:cubicBezTo>
                  <a:pt x="40624" y="19836"/>
                  <a:pt x="39081" y="16264"/>
                  <a:pt x="35995" y="13502"/>
                </a:cubicBezTo>
                <a:cubicBezTo>
                  <a:pt x="32945" y="10763"/>
                  <a:pt x="28956" y="9382"/>
                  <a:pt x="24034" y="9382"/>
                </a:cubicBezTo>
                <a:cubicBezTo>
                  <a:pt x="20541" y="9382"/>
                  <a:pt x="16847" y="9977"/>
                  <a:pt x="12954" y="11192"/>
                </a:cubicBezTo>
                <a:cubicBezTo>
                  <a:pt x="9094" y="12406"/>
                  <a:pt x="4960" y="14264"/>
                  <a:pt x="550" y="16716"/>
                </a:cubicBezTo>
                <a:lnTo>
                  <a:pt x="550" y="5453"/>
                </a:lnTo>
                <a:cubicBezTo>
                  <a:pt x="5034" y="3667"/>
                  <a:pt x="9225" y="2310"/>
                  <a:pt x="13118" y="1381"/>
                </a:cubicBezTo>
                <a:cubicBezTo>
                  <a:pt x="17014" y="452"/>
                  <a:pt x="20579" y="0"/>
                  <a:pt x="23813" y="0"/>
                </a:cubicBezTo>
                <a:cubicBezTo>
                  <a:pt x="32337" y="0"/>
                  <a:pt x="39136" y="2143"/>
                  <a:pt x="44208" y="6405"/>
                </a:cubicBezTo>
                <a:cubicBezTo>
                  <a:pt x="49278" y="10668"/>
                  <a:pt x="51814" y="16359"/>
                  <a:pt x="51814" y="23479"/>
                </a:cubicBezTo>
                <a:cubicBezTo>
                  <a:pt x="51814" y="26861"/>
                  <a:pt x="51171" y="30075"/>
                  <a:pt x="49885" y="33123"/>
                </a:cubicBezTo>
                <a:cubicBezTo>
                  <a:pt x="48635" y="36148"/>
                  <a:pt x="46339" y="39696"/>
                  <a:pt x="42993" y="43815"/>
                </a:cubicBezTo>
                <a:cubicBezTo>
                  <a:pt x="42077" y="44887"/>
                  <a:pt x="39155" y="47982"/>
                  <a:pt x="34230" y="53078"/>
                </a:cubicBezTo>
                <a:cubicBezTo>
                  <a:pt x="29306" y="58150"/>
                  <a:pt x="22360" y="65270"/>
                  <a:pt x="13395" y="74414"/>
                </a:cubicBezTo>
                <a:close/>
              </a:path>
            </a:pathLst>
          </a:custGeom>
          <a:solidFill>
            <a:srgbClr val="000000"/>
          </a:solidFill>
          <a:ln w="2381" cap="flat">
            <a:noFill/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06" name="Freeform 205">
            <a:extLst>
              <a:ext uri="{FF2B5EF4-FFF2-40B4-BE49-F238E27FC236}">
                <a16:creationId xmlns:a16="http://schemas.microsoft.com/office/drawing/2014/main" id="{E1DAEDCB-BE01-9E8D-05B3-A739697B7066}"/>
              </a:ext>
            </a:extLst>
          </p:cNvPr>
          <p:cNvSpPr/>
          <p:nvPr/>
        </p:nvSpPr>
        <p:spPr>
          <a:xfrm>
            <a:off x="1282833" y="3725649"/>
            <a:ext cx="53247" cy="83891"/>
          </a:xfrm>
          <a:custGeom>
            <a:avLst/>
            <a:gdLst>
              <a:gd name="connsiteX0" fmla="*/ 3472 w 53247"/>
              <a:gd name="connsiteY0" fmla="*/ 0 h 83891"/>
              <a:gd name="connsiteX1" fmla="*/ 47184 w 53247"/>
              <a:gd name="connsiteY1" fmla="*/ 0 h 83891"/>
              <a:gd name="connsiteX2" fmla="*/ 47184 w 53247"/>
              <a:gd name="connsiteY2" fmla="*/ 9358 h 83891"/>
              <a:gd name="connsiteX3" fmla="*/ 13671 w 53247"/>
              <a:gd name="connsiteY3" fmla="*/ 9358 h 83891"/>
              <a:gd name="connsiteX4" fmla="*/ 13671 w 53247"/>
              <a:gd name="connsiteY4" fmla="*/ 29528 h 83891"/>
              <a:gd name="connsiteX5" fmla="*/ 18521 w 53247"/>
              <a:gd name="connsiteY5" fmla="*/ 28337 h 83891"/>
              <a:gd name="connsiteX6" fmla="*/ 23372 w 53247"/>
              <a:gd name="connsiteY6" fmla="*/ 27884 h 83891"/>
              <a:gd name="connsiteX7" fmla="*/ 45199 w 53247"/>
              <a:gd name="connsiteY7" fmla="*/ 35433 h 83891"/>
              <a:gd name="connsiteX8" fmla="*/ 53247 w 53247"/>
              <a:gd name="connsiteY8" fmla="*/ 55888 h 83891"/>
              <a:gd name="connsiteX9" fmla="*/ 44979 w 53247"/>
              <a:gd name="connsiteY9" fmla="*/ 76557 h 83891"/>
              <a:gd name="connsiteX10" fmla="*/ 21662 w 53247"/>
              <a:gd name="connsiteY10" fmla="*/ 83891 h 83891"/>
              <a:gd name="connsiteX11" fmla="*/ 11080 w 53247"/>
              <a:gd name="connsiteY11" fmla="*/ 83010 h 83891"/>
              <a:gd name="connsiteX12" fmla="*/ 0 w 53247"/>
              <a:gd name="connsiteY12" fmla="*/ 80367 h 83891"/>
              <a:gd name="connsiteX13" fmla="*/ 0 w 53247"/>
              <a:gd name="connsiteY13" fmla="*/ 69175 h 83891"/>
              <a:gd name="connsiteX14" fmla="*/ 10254 w 53247"/>
              <a:gd name="connsiteY14" fmla="*/ 73200 h 83891"/>
              <a:gd name="connsiteX15" fmla="*/ 21443 w 53247"/>
              <a:gd name="connsiteY15" fmla="*/ 74509 h 83891"/>
              <a:gd name="connsiteX16" fmla="*/ 36545 w 53247"/>
              <a:gd name="connsiteY16" fmla="*/ 69509 h 83891"/>
              <a:gd name="connsiteX17" fmla="*/ 42112 w 53247"/>
              <a:gd name="connsiteY17" fmla="*/ 55888 h 83891"/>
              <a:gd name="connsiteX18" fmla="*/ 36545 w 53247"/>
              <a:gd name="connsiteY18" fmla="*/ 42267 h 83891"/>
              <a:gd name="connsiteX19" fmla="*/ 21443 w 53247"/>
              <a:gd name="connsiteY19" fmla="*/ 37267 h 83891"/>
              <a:gd name="connsiteX20" fmla="*/ 12513 w 53247"/>
              <a:gd name="connsiteY20" fmla="*/ 38243 h 83891"/>
              <a:gd name="connsiteX21" fmla="*/ 3472 w 53247"/>
              <a:gd name="connsiteY21" fmla="*/ 41338 h 83891"/>
              <a:gd name="connsiteX22" fmla="*/ 3472 w 53247"/>
              <a:gd name="connsiteY22" fmla="*/ 0 h 83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53247" h="83891">
                <a:moveTo>
                  <a:pt x="3472" y="0"/>
                </a:moveTo>
                <a:lnTo>
                  <a:pt x="47184" y="0"/>
                </a:lnTo>
                <a:lnTo>
                  <a:pt x="47184" y="9358"/>
                </a:lnTo>
                <a:lnTo>
                  <a:pt x="13671" y="9358"/>
                </a:lnTo>
                <a:lnTo>
                  <a:pt x="13671" y="29528"/>
                </a:lnTo>
                <a:cubicBezTo>
                  <a:pt x="15288" y="28980"/>
                  <a:pt x="16904" y="28599"/>
                  <a:pt x="18521" y="28337"/>
                </a:cubicBezTo>
                <a:cubicBezTo>
                  <a:pt x="20138" y="28027"/>
                  <a:pt x="21755" y="27884"/>
                  <a:pt x="23372" y="27884"/>
                </a:cubicBezTo>
                <a:cubicBezTo>
                  <a:pt x="32559" y="27884"/>
                  <a:pt x="39834" y="30409"/>
                  <a:pt x="45199" y="35433"/>
                </a:cubicBezTo>
                <a:cubicBezTo>
                  <a:pt x="50563" y="40457"/>
                  <a:pt x="53247" y="47292"/>
                  <a:pt x="53247" y="55888"/>
                </a:cubicBezTo>
                <a:cubicBezTo>
                  <a:pt x="53247" y="64746"/>
                  <a:pt x="50492" y="71628"/>
                  <a:pt x="44979" y="76557"/>
                </a:cubicBezTo>
                <a:cubicBezTo>
                  <a:pt x="39467" y="81439"/>
                  <a:pt x="31694" y="83891"/>
                  <a:pt x="21662" y="83891"/>
                </a:cubicBezTo>
                <a:cubicBezTo>
                  <a:pt x="18207" y="83891"/>
                  <a:pt x="14680" y="83606"/>
                  <a:pt x="11080" y="83010"/>
                </a:cubicBezTo>
                <a:cubicBezTo>
                  <a:pt x="7515" y="82415"/>
                  <a:pt x="3822" y="81534"/>
                  <a:pt x="0" y="80367"/>
                </a:cubicBezTo>
                <a:lnTo>
                  <a:pt x="0" y="69175"/>
                </a:lnTo>
                <a:cubicBezTo>
                  <a:pt x="3308" y="70961"/>
                  <a:pt x="6725" y="72319"/>
                  <a:pt x="10254" y="73200"/>
                </a:cubicBezTo>
                <a:cubicBezTo>
                  <a:pt x="13780" y="74081"/>
                  <a:pt x="17512" y="74509"/>
                  <a:pt x="21443" y="74509"/>
                </a:cubicBezTo>
                <a:cubicBezTo>
                  <a:pt x="27799" y="74509"/>
                  <a:pt x="32833" y="72842"/>
                  <a:pt x="36545" y="69509"/>
                </a:cubicBezTo>
                <a:cubicBezTo>
                  <a:pt x="40257" y="66151"/>
                  <a:pt x="42112" y="61627"/>
                  <a:pt x="42112" y="55888"/>
                </a:cubicBezTo>
                <a:cubicBezTo>
                  <a:pt x="42112" y="50149"/>
                  <a:pt x="40257" y="45625"/>
                  <a:pt x="36545" y="42267"/>
                </a:cubicBezTo>
                <a:cubicBezTo>
                  <a:pt x="32833" y="38933"/>
                  <a:pt x="27799" y="37267"/>
                  <a:pt x="21443" y="37267"/>
                </a:cubicBezTo>
                <a:cubicBezTo>
                  <a:pt x="18467" y="37267"/>
                  <a:pt x="15490" y="37600"/>
                  <a:pt x="12513" y="38243"/>
                </a:cubicBezTo>
                <a:cubicBezTo>
                  <a:pt x="9573" y="38910"/>
                  <a:pt x="6560" y="39934"/>
                  <a:pt x="3472" y="41338"/>
                </a:cubicBezTo>
                <a:lnTo>
                  <a:pt x="3472" y="0"/>
                </a:lnTo>
                <a:close/>
              </a:path>
            </a:pathLst>
          </a:custGeom>
          <a:solidFill>
            <a:srgbClr val="000000"/>
          </a:solidFill>
          <a:ln w="2381" cap="flat">
            <a:noFill/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07" name="Freeform 206">
            <a:extLst>
              <a:ext uri="{FF2B5EF4-FFF2-40B4-BE49-F238E27FC236}">
                <a16:creationId xmlns:a16="http://schemas.microsoft.com/office/drawing/2014/main" id="{1EBCBD2D-AE23-3703-0248-854FF812354C}"/>
              </a:ext>
            </a:extLst>
          </p:cNvPr>
          <p:cNvSpPr/>
          <p:nvPr/>
        </p:nvSpPr>
        <p:spPr>
          <a:xfrm>
            <a:off x="1099665" y="2953453"/>
            <a:ext cx="56885" cy="85381"/>
          </a:xfrm>
          <a:custGeom>
            <a:avLst/>
            <a:gdLst>
              <a:gd name="connsiteX0" fmla="*/ 28444 w 56885"/>
              <a:gd name="connsiteY0" fmla="*/ 8820 h 85381"/>
              <a:gd name="connsiteX1" fmla="*/ 15490 w 56885"/>
              <a:gd name="connsiteY1" fmla="*/ 17307 h 85381"/>
              <a:gd name="connsiteX2" fmla="*/ 11189 w 56885"/>
              <a:gd name="connsiteY2" fmla="*/ 42720 h 85381"/>
              <a:gd name="connsiteX3" fmla="*/ 15490 w 56885"/>
              <a:gd name="connsiteY3" fmla="*/ 68130 h 85381"/>
              <a:gd name="connsiteX4" fmla="*/ 28444 w 56885"/>
              <a:gd name="connsiteY4" fmla="*/ 76564 h 85381"/>
              <a:gd name="connsiteX5" fmla="*/ 41396 w 56885"/>
              <a:gd name="connsiteY5" fmla="*/ 68130 h 85381"/>
              <a:gd name="connsiteX6" fmla="*/ 45751 w 56885"/>
              <a:gd name="connsiteY6" fmla="*/ 42720 h 85381"/>
              <a:gd name="connsiteX7" fmla="*/ 41396 w 56885"/>
              <a:gd name="connsiteY7" fmla="*/ 17307 h 85381"/>
              <a:gd name="connsiteX8" fmla="*/ 28444 w 56885"/>
              <a:gd name="connsiteY8" fmla="*/ 8820 h 85381"/>
              <a:gd name="connsiteX9" fmla="*/ 28444 w 56885"/>
              <a:gd name="connsiteY9" fmla="*/ 0 h 85381"/>
              <a:gd name="connsiteX10" fmla="*/ 49554 w 56885"/>
              <a:gd name="connsiteY10" fmla="*/ 10968 h 85381"/>
              <a:gd name="connsiteX11" fmla="*/ 56886 w 56885"/>
              <a:gd name="connsiteY11" fmla="*/ 42720 h 85381"/>
              <a:gd name="connsiteX12" fmla="*/ 49554 w 56885"/>
              <a:gd name="connsiteY12" fmla="*/ 74469 h 85381"/>
              <a:gd name="connsiteX13" fmla="*/ 28444 w 56885"/>
              <a:gd name="connsiteY13" fmla="*/ 85382 h 85381"/>
              <a:gd name="connsiteX14" fmla="*/ 7277 w 56885"/>
              <a:gd name="connsiteY14" fmla="*/ 74469 h 85381"/>
              <a:gd name="connsiteX15" fmla="*/ 0 w 56885"/>
              <a:gd name="connsiteY15" fmla="*/ 42720 h 85381"/>
              <a:gd name="connsiteX16" fmla="*/ 7277 w 56885"/>
              <a:gd name="connsiteY16" fmla="*/ 10968 h 85381"/>
              <a:gd name="connsiteX17" fmla="*/ 28444 w 56885"/>
              <a:gd name="connsiteY17" fmla="*/ 0 h 85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6885" h="85381">
                <a:moveTo>
                  <a:pt x="28444" y="8820"/>
                </a:moveTo>
                <a:cubicBezTo>
                  <a:pt x="22710" y="8820"/>
                  <a:pt x="18393" y="11649"/>
                  <a:pt x="15490" y="17307"/>
                </a:cubicBezTo>
                <a:cubicBezTo>
                  <a:pt x="12623" y="22929"/>
                  <a:pt x="11189" y="31401"/>
                  <a:pt x="11189" y="42720"/>
                </a:cubicBezTo>
                <a:cubicBezTo>
                  <a:pt x="11189" y="54000"/>
                  <a:pt x="12623" y="62470"/>
                  <a:pt x="15490" y="68130"/>
                </a:cubicBezTo>
                <a:cubicBezTo>
                  <a:pt x="18393" y="73752"/>
                  <a:pt x="22710" y="76564"/>
                  <a:pt x="28444" y="76564"/>
                </a:cubicBezTo>
                <a:cubicBezTo>
                  <a:pt x="34214" y="76564"/>
                  <a:pt x="38531" y="73752"/>
                  <a:pt x="41396" y="68130"/>
                </a:cubicBezTo>
                <a:cubicBezTo>
                  <a:pt x="44298" y="62470"/>
                  <a:pt x="45751" y="54000"/>
                  <a:pt x="45751" y="42720"/>
                </a:cubicBezTo>
                <a:cubicBezTo>
                  <a:pt x="45751" y="31401"/>
                  <a:pt x="44298" y="22929"/>
                  <a:pt x="41396" y="17307"/>
                </a:cubicBezTo>
                <a:cubicBezTo>
                  <a:pt x="38531" y="11649"/>
                  <a:pt x="34214" y="8820"/>
                  <a:pt x="28444" y="8820"/>
                </a:cubicBezTo>
                <a:moveTo>
                  <a:pt x="28444" y="0"/>
                </a:moveTo>
                <a:cubicBezTo>
                  <a:pt x="37667" y="0"/>
                  <a:pt x="44703" y="3655"/>
                  <a:pt x="49554" y="10968"/>
                </a:cubicBezTo>
                <a:cubicBezTo>
                  <a:pt x="54443" y="18245"/>
                  <a:pt x="56886" y="28830"/>
                  <a:pt x="56886" y="42720"/>
                </a:cubicBezTo>
                <a:cubicBezTo>
                  <a:pt x="56886" y="56571"/>
                  <a:pt x="54443" y="67156"/>
                  <a:pt x="49554" y="74469"/>
                </a:cubicBezTo>
                <a:cubicBezTo>
                  <a:pt x="44703" y="81744"/>
                  <a:pt x="37667" y="85382"/>
                  <a:pt x="28444" y="85382"/>
                </a:cubicBezTo>
                <a:cubicBezTo>
                  <a:pt x="19219" y="85382"/>
                  <a:pt x="12163" y="81744"/>
                  <a:pt x="7277" y="74469"/>
                </a:cubicBezTo>
                <a:cubicBezTo>
                  <a:pt x="2426" y="67156"/>
                  <a:pt x="0" y="56571"/>
                  <a:pt x="0" y="42720"/>
                </a:cubicBezTo>
                <a:cubicBezTo>
                  <a:pt x="0" y="28830"/>
                  <a:pt x="2426" y="18245"/>
                  <a:pt x="7277" y="10968"/>
                </a:cubicBezTo>
                <a:cubicBezTo>
                  <a:pt x="12163" y="3655"/>
                  <a:pt x="19219" y="0"/>
                  <a:pt x="28444" y="0"/>
                </a:cubicBezTo>
                <a:close/>
              </a:path>
            </a:pathLst>
          </a:custGeom>
          <a:solidFill>
            <a:srgbClr val="000000"/>
          </a:solidFill>
          <a:ln w="2381" cap="flat">
            <a:noFill/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08" name="Freeform 207">
            <a:extLst>
              <a:ext uri="{FF2B5EF4-FFF2-40B4-BE49-F238E27FC236}">
                <a16:creationId xmlns:a16="http://schemas.microsoft.com/office/drawing/2014/main" id="{AAF241B3-C271-794E-60C3-6B4FF550F23C}"/>
              </a:ext>
            </a:extLst>
          </p:cNvPr>
          <p:cNvSpPr/>
          <p:nvPr/>
        </p:nvSpPr>
        <p:spPr>
          <a:xfrm>
            <a:off x="1176118" y="3023235"/>
            <a:ext cx="11632" cy="14001"/>
          </a:xfrm>
          <a:custGeom>
            <a:avLst/>
            <a:gdLst>
              <a:gd name="connsiteX0" fmla="*/ 0 w 11632"/>
              <a:gd name="connsiteY0" fmla="*/ 0 h 14001"/>
              <a:gd name="connsiteX1" fmla="*/ 11632 w 11632"/>
              <a:gd name="connsiteY1" fmla="*/ 0 h 14001"/>
              <a:gd name="connsiteX2" fmla="*/ 11632 w 11632"/>
              <a:gd name="connsiteY2" fmla="*/ 14002 h 14001"/>
              <a:gd name="connsiteX3" fmla="*/ 0 w 11632"/>
              <a:gd name="connsiteY3" fmla="*/ 14002 h 14001"/>
              <a:gd name="connsiteX4" fmla="*/ 0 w 11632"/>
              <a:gd name="connsiteY4" fmla="*/ 0 h 14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32" h="14001">
                <a:moveTo>
                  <a:pt x="0" y="0"/>
                </a:moveTo>
                <a:lnTo>
                  <a:pt x="11632" y="0"/>
                </a:lnTo>
                <a:lnTo>
                  <a:pt x="11632" y="14002"/>
                </a:lnTo>
                <a:lnTo>
                  <a:pt x="0" y="14002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2381" cap="flat">
            <a:noFill/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09" name="Freeform 208">
            <a:extLst>
              <a:ext uri="{FF2B5EF4-FFF2-40B4-BE49-F238E27FC236}">
                <a16:creationId xmlns:a16="http://schemas.microsoft.com/office/drawing/2014/main" id="{856D4775-17E0-5977-9BE5-64F9499B911A}"/>
              </a:ext>
            </a:extLst>
          </p:cNvPr>
          <p:cNvSpPr/>
          <p:nvPr/>
        </p:nvSpPr>
        <p:spPr>
          <a:xfrm>
            <a:off x="1208641" y="2954941"/>
            <a:ext cx="53247" cy="83893"/>
          </a:xfrm>
          <a:custGeom>
            <a:avLst/>
            <a:gdLst>
              <a:gd name="connsiteX0" fmla="*/ 3472 w 53247"/>
              <a:gd name="connsiteY0" fmla="*/ 0 h 83893"/>
              <a:gd name="connsiteX1" fmla="*/ 47184 w 53247"/>
              <a:gd name="connsiteY1" fmla="*/ 0 h 83893"/>
              <a:gd name="connsiteX2" fmla="*/ 47184 w 53247"/>
              <a:gd name="connsiteY2" fmla="*/ 9370 h 83893"/>
              <a:gd name="connsiteX3" fmla="*/ 13671 w 53247"/>
              <a:gd name="connsiteY3" fmla="*/ 9370 h 83893"/>
              <a:gd name="connsiteX4" fmla="*/ 13671 w 53247"/>
              <a:gd name="connsiteY4" fmla="*/ 29544 h 83893"/>
              <a:gd name="connsiteX5" fmla="*/ 18521 w 53247"/>
              <a:gd name="connsiteY5" fmla="*/ 28332 h 83893"/>
              <a:gd name="connsiteX6" fmla="*/ 23372 w 53247"/>
              <a:gd name="connsiteY6" fmla="*/ 27891 h 83893"/>
              <a:gd name="connsiteX7" fmla="*/ 45199 w 53247"/>
              <a:gd name="connsiteY7" fmla="*/ 35442 h 83893"/>
              <a:gd name="connsiteX8" fmla="*/ 53247 w 53247"/>
              <a:gd name="connsiteY8" fmla="*/ 55893 h 83893"/>
              <a:gd name="connsiteX9" fmla="*/ 44979 w 53247"/>
              <a:gd name="connsiteY9" fmla="*/ 76564 h 83893"/>
              <a:gd name="connsiteX10" fmla="*/ 21662 w 53247"/>
              <a:gd name="connsiteY10" fmla="*/ 83894 h 83893"/>
              <a:gd name="connsiteX11" fmla="*/ 11080 w 53247"/>
              <a:gd name="connsiteY11" fmla="*/ 83013 h 83893"/>
              <a:gd name="connsiteX12" fmla="*/ 0 w 53247"/>
              <a:gd name="connsiteY12" fmla="*/ 80367 h 83893"/>
              <a:gd name="connsiteX13" fmla="*/ 0 w 53247"/>
              <a:gd name="connsiteY13" fmla="*/ 69178 h 83893"/>
              <a:gd name="connsiteX14" fmla="*/ 10251 w 53247"/>
              <a:gd name="connsiteY14" fmla="*/ 73200 h 83893"/>
              <a:gd name="connsiteX15" fmla="*/ 21441 w 53247"/>
              <a:gd name="connsiteY15" fmla="*/ 74524 h 83893"/>
              <a:gd name="connsiteX16" fmla="*/ 36545 w 53247"/>
              <a:gd name="connsiteY16" fmla="*/ 69509 h 83893"/>
              <a:gd name="connsiteX17" fmla="*/ 42112 w 53247"/>
              <a:gd name="connsiteY17" fmla="*/ 55893 h 83893"/>
              <a:gd name="connsiteX18" fmla="*/ 36545 w 53247"/>
              <a:gd name="connsiteY18" fmla="*/ 42277 h 83893"/>
              <a:gd name="connsiteX19" fmla="*/ 21441 w 53247"/>
              <a:gd name="connsiteY19" fmla="*/ 37262 h 83893"/>
              <a:gd name="connsiteX20" fmla="*/ 12511 w 53247"/>
              <a:gd name="connsiteY20" fmla="*/ 38255 h 83893"/>
              <a:gd name="connsiteX21" fmla="*/ 3472 w 53247"/>
              <a:gd name="connsiteY21" fmla="*/ 41341 h 83893"/>
              <a:gd name="connsiteX22" fmla="*/ 3472 w 53247"/>
              <a:gd name="connsiteY22" fmla="*/ 0 h 83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53247" h="83893">
                <a:moveTo>
                  <a:pt x="3472" y="0"/>
                </a:moveTo>
                <a:lnTo>
                  <a:pt x="47184" y="0"/>
                </a:lnTo>
                <a:lnTo>
                  <a:pt x="47184" y="9370"/>
                </a:lnTo>
                <a:lnTo>
                  <a:pt x="13671" y="9370"/>
                </a:lnTo>
                <a:lnTo>
                  <a:pt x="13671" y="29544"/>
                </a:lnTo>
                <a:cubicBezTo>
                  <a:pt x="15288" y="28994"/>
                  <a:pt x="16904" y="28589"/>
                  <a:pt x="18521" y="28332"/>
                </a:cubicBezTo>
                <a:cubicBezTo>
                  <a:pt x="20138" y="28039"/>
                  <a:pt x="21755" y="27891"/>
                  <a:pt x="23372" y="27891"/>
                </a:cubicBezTo>
                <a:cubicBezTo>
                  <a:pt x="32559" y="27891"/>
                  <a:pt x="39834" y="30408"/>
                  <a:pt x="45199" y="35442"/>
                </a:cubicBezTo>
                <a:cubicBezTo>
                  <a:pt x="50563" y="40476"/>
                  <a:pt x="53247" y="47294"/>
                  <a:pt x="53247" y="55893"/>
                </a:cubicBezTo>
                <a:cubicBezTo>
                  <a:pt x="53247" y="64749"/>
                  <a:pt x="50492" y="71640"/>
                  <a:pt x="44979" y="76564"/>
                </a:cubicBezTo>
                <a:cubicBezTo>
                  <a:pt x="39467" y="81451"/>
                  <a:pt x="31694" y="83894"/>
                  <a:pt x="21662" y="83894"/>
                </a:cubicBezTo>
                <a:cubicBezTo>
                  <a:pt x="18207" y="83894"/>
                  <a:pt x="14680" y="83601"/>
                  <a:pt x="11080" y="83013"/>
                </a:cubicBezTo>
                <a:cubicBezTo>
                  <a:pt x="7515" y="82424"/>
                  <a:pt x="3822" y="81541"/>
                  <a:pt x="0" y="80367"/>
                </a:cubicBezTo>
                <a:lnTo>
                  <a:pt x="0" y="69178"/>
                </a:lnTo>
                <a:cubicBezTo>
                  <a:pt x="3308" y="70978"/>
                  <a:pt x="6725" y="72319"/>
                  <a:pt x="10251" y="73200"/>
                </a:cubicBezTo>
                <a:cubicBezTo>
                  <a:pt x="13780" y="74083"/>
                  <a:pt x="17509" y="74524"/>
                  <a:pt x="21441" y="74524"/>
                </a:cubicBezTo>
                <a:cubicBezTo>
                  <a:pt x="27799" y="74524"/>
                  <a:pt x="32833" y="72852"/>
                  <a:pt x="36545" y="69509"/>
                </a:cubicBezTo>
                <a:cubicBezTo>
                  <a:pt x="40257" y="66163"/>
                  <a:pt x="42112" y="61624"/>
                  <a:pt x="42112" y="55893"/>
                </a:cubicBezTo>
                <a:cubicBezTo>
                  <a:pt x="42112" y="50161"/>
                  <a:pt x="40257" y="45622"/>
                  <a:pt x="36545" y="42277"/>
                </a:cubicBezTo>
                <a:cubicBezTo>
                  <a:pt x="32833" y="38933"/>
                  <a:pt x="27799" y="37262"/>
                  <a:pt x="21441" y="37262"/>
                </a:cubicBezTo>
                <a:cubicBezTo>
                  <a:pt x="18464" y="37262"/>
                  <a:pt x="15488" y="37593"/>
                  <a:pt x="12511" y="38255"/>
                </a:cubicBezTo>
                <a:cubicBezTo>
                  <a:pt x="9573" y="38914"/>
                  <a:pt x="6560" y="39943"/>
                  <a:pt x="3472" y="41341"/>
                </a:cubicBezTo>
                <a:lnTo>
                  <a:pt x="3472" y="0"/>
                </a:lnTo>
                <a:close/>
              </a:path>
            </a:pathLst>
          </a:custGeom>
          <a:solidFill>
            <a:srgbClr val="000000"/>
          </a:solidFill>
          <a:ln w="2381" cap="flat">
            <a:noFill/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10" name="Freeform 209">
            <a:extLst>
              <a:ext uri="{FF2B5EF4-FFF2-40B4-BE49-F238E27FC236}">
                <a16:creationId xmlns:a16="http://schemas.microsoft.com/office/drawing/2014/main" id="{0BA0F728-C0B7-B42B-4C4B-B536F3D8CCB4}"/>
              </a:ext>
            </a:extLst>
          </p:cNvPr>
          <p:cNvSpPr/>
          <p:nvPr/>
        </p:nvSpPr>
        <p:spPr>
          <a:xfrm>
            <a:off x="1279195" y="2953453"/>
            <a:ext cx="56885" cy="85381"/>
          </a:xfrm>
          <a:custGeom>
            <a:avLst/>
            <a:gdLst>
              <a:gd name="connsiteX0" fmla="*/ 28444 w 56885"/>
              <a:gd name="connsiteY0" fmla="*/ 8820 h 85381"/>
              <a:gd name="connsiteX1" fmla="*/ 15490 w 56885"/>
              <a:gd name="connsiteY1" fmla="*/ 17307 h 85381"/>
              <a:gd name="connsiteX2" fmla="*/ 11190 w 56885"/>
              <a:gd name="connsiteY2" fmla="*/ 42720 h 85381"/>
              <a:gd name="connsiteX3" fmla="*/ 15490 w 56885"/>
              <a:gd name="connsiteY3" fmla="*/ 68130 h 85381"/>
              <a:gd name="connsiteX4" fmla="*/ 28444 w 56885"/>
              <a:gd name="connsiteY4" fmla="*/ 76564 h 85381"/>
              <a:gd name="connsiteX5" fmla="*/ 41396 w 56885"/>
              <a:gd name="connsiteY5" fmla="*/ 68130 h 85381"/>
              <a:gd name="connsiteX6" fmla="*/ 45751 w 56885"/>
              <a:gd name="connsiteY6" fmla="*/ 42720 h 85381"/>
              <a:gd name="connsiteX7" fmla="*/ 41396 w 56885"/>
              <a:gd name="connsiteY7" fmla="*/ 17307 h 85381"/>
              <a:gd name="connsiteX8" fmla="*/ 28444 w 56885"/>
              <a:gd name="connsiteY8" fmla="*/ 8820 h 85381"/>
              <a:gd name="connsiteX9" fmla="*/ 28444 w 56885"/>
              <a:gd name="connsiteY9" fmla="*/ 0 h 85381"/>
              <a:gd name="connsiteX10" fmla="*/ 49554 w 56885"/>
              <a:gd name="connsiteY10" fmla="*/ 10968 h 85381"/>
              <a:gd name="connsiteX11" fmla="*/ 56886 w 56885"/>
              <a:gd name="connsiteY11" fmla="*/ 42720 h 85381"/>
              <a:gd name="connsiteX12" fmla="*/ 49554 w 56885"/>
              <a:gd name="connsiteY12" fmla="*/ 74469 h 85381"/>
              <a:gd name="connsiteX13" fmla="*/ 28444 w 56885"/>
              <a:gd name="connsiteY13" fmla="*/ 85382 h 85381"/>
              <a:gd name="connsiteX14" fmla="*/ 7277 w 56885"/>
              <a:gd name="connsiteY14" fmla="*/ 74469 h 85381"/>
              <a:gd name="connsiteX15" fmla="*/ 0 w 56885"/>
              <a:gd name="connsiteY15" fmla="*/ 42720 h 85381"/>
              <a:gd name="connsiteX16" fmla="*/ 7277 w 56885"/>
              <a:gd name="connsiteY16" fmla="*/ 10968 h 85381"/>
              <a:gd name="connsiteX17" fmla="*/ 28444 w 56885"/>
              <a:gd name="connsiteY17" fmla="*/ 0 h 85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6885" h="85381">
                <a:moveTo>
                  <a:pt x="28444" y="8820"/>
                </a:moveTo>
                <a:cubicBezTo>
                  <a:pt x="22712" y="8820"/>
                  <a:pt x="18393" y="11649"/>
                  <a:pt x="15490" y="17307"/>
                </a:cubicBezTo>
                <a:cubicBezTo>
                  <a:pt x="12623" y="22929"/>
                  <a:pt x="11190" y="31401"/>
                  <a:pt x="11190" y="42720"/>
                </a:cubicBezTo>
                <a:cubicBezTo>
                  <a:pt x="11190" y="54000"/>
                  <a:pt x="12623" y="62470"/>
                  <a:pt x="15490" y="68130"/>
                </a:cubicBezTo>
                <a:cubicBezTo>
                  <a:pt x="18393" y="73752"/>
                  <a:pt x="22712" y="76564"/>
                  <a:pt x="28444" y="76564"/>
                </a:cubicBezTo>
                <a:cubicBezTo>
                  <a:pt x="34214" y="76564"/>
                  <a:pt x="38531" y="73752"/>
                  <a:pt x="41396" y="68130"/>
                </a:cubicBezTo>
                <a:cubicBezTo>
                  <a:pt x="44298" y="62470"/>
                  <a:pt x="45751" y="54000"/>
                  <a:pt x="45751" y="42720"/>
                </a:cubicBezTo>
                <a:cubicBezTo>
                  <a:pt x="45751" y="31401"/>
                  <a:pt x="44298" y="22929"/>
                  <a:pt x="41396" y="17307"/>
                </a:cubicBezTo>
                <a:cubicBezTo>
                  <a:pt x="38531" y="11649"/>
                  <a:pt x="34214" y="8820"/>
                  <a:pt x="28444" y="8820"/>
                </a:cubicBezTo>
                <a:moveTo>
                  <a:pt x="28444" y="0"/>
                </a:moveTo>
                <a:cubicBezTo>
                  <a:pt x="37667" y="0"/>
                  <a:pt x="44703" y="3655"/>
                  <a:pt x="49554" y="10968"/>
                </a:cubicBezTo>
                <a:cubicBezTo>
                  <a:pt x="54443" y="18245"/>
                  <a:pt x="56886" y="28830"/>
                  <a:pt x="56886" y="42720"/>
                </a:cubicBezTo>
                <a:cubicBezTo>
                  <a:pt x="56886" y="56571"/>
                  <a:pt x="54443" y="67156"/>
                  <a:pt x="49554" y="74469"/>
                </a:cubicBezTo>
                <a:cubicBezTo>
                  <a:pt x="44703" y="81744"/>
                  <a:pt x="37667" y="85382"/>
                  <a:pt x="28444" y="85382"/>
                </a:cubicBezTo>
                <a:cubicBezTo>
                  <a:pt x="19219" y="85382"/>
                  <a:pt x="12163" y="81744"/>
                  <a:pt x="7277" y="74469"/>
                </a:cubicBezTo>
                <a:cubicBezTo>
                  <a:pt x="2426" y="67156"/>
                  <a:pt x="0" y="56571"/>
                  <a:pt x="0" y="42720"/>
                </a:cubicBezTo>
                <a:cubicBezTo>
                  <a:pt x="0" y="28830"/>
                  <a:pt x="2426" y="18245"/>
                  <a:pt x="7277" y="10968"/>
                </a:cubicBezTo>
                <a:cubicBezTo>
                  <a:pt x="12163" y="3655"/>
                  <a:pt x="19219" y="0"/>
                  <a:pt x="28444" y="0"/>
                </a:cubicBezTo>
                <a:close/>
              </a:path>
            </a:pathLst>
          </a:custGeom>
          <a:solidFill>
            <a:srgbClr val="000000"/>
          </a:solidFill>
          <a:ln w="2381" cap="flat">
            <a:noFill/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11" name="Freeform 210">
            <a:extLst>
              <a:ext uri="{FF2B5EF4-FFF2-40B4-BE49-F238E27FC236}">
                <a16:creationId xmlns:a16="http://schemas.microsoft.com/office/drawing/2014/main" id="{1976357E-4274-5C05-5B56-AD7E7383F308}"/>
              </a:ext>
            </a:extLst>
          </p:cNvPr>
          <p:cNvSpPr/>
          <p:nvPr/>
        </p:nvSpPr>
        <p:spPr>
          <a:xfrm>
            <a:off x="1102037" y="2182751"/>
            <a:ext cx="56883" cy="85382"/>
          </a:xfrm>
          <a:custGeom>
            <a:avLst/>
            <a:gdLst>
              <a:gd name="connsiteX0" fmla="*/ 28442 w 56883"/>
              <a:gd name="connsiteY0" fmla="*/ 8818 h 85382"/>
              <a:gd name="connsiteX1" fmla="*/ 15488 w 56883"/>
              <a:gd name="connsiteY1" fmla="*/ 17307 h 85382"/>
              <a:gd name="connsiteX2" fmla="*/ 11190 w 56883"/>
              <a:gd name="connsiteY2" fmla="*/ 42717 h 85382"/>
              <a:gd name="connsiteX3" fmla="*/ 15488 w 56883"/>
              <a:gd name="connsiteY3" fmla="*/ 68130 h 85382"/>
              <a:gd name="connsiteX4" fmla="*/ 28442 w 56883"/>
              <a:gd name="connsiteY4" fmla="*/ 76562 h 85382"/>
              <a:gd name="connsiteX5" fmla="*/ 41396 w 56883"/>
              <a:gd name="connsiteY5" fmla="*/ 68130 h 85382"/>
              <a:gd name="connsiteX6" fmla="*/ 45749 w 56883"/>
              <a:gd name="connsiteY6" fmla="*/ 42717 h 85382"/>
              <a:gd name="connsiteX7" fmla="*/ 41396 w 56883"/>
              <a:gd name="connsiteY7" fmla="*/ 17307 h 85382"/>
              <a:gd name="connsiteX8" fmla="*/ 28442 w 56883"/>
              <a:gd name="connsiteY8" fmla="*/ 8818 h 85382"/>
              <a:gd name="connsiteX9" fmla="*/ 28442 w 56883"/>
              <a:gd name="connsiteY9" fmla="*/ 0 h 85382"/>
              <a:gd name="connsiteX10" fmla="*/ 49554 w 56883"/>
              <a:gd name="connsiteY10" fmla="*/ 10968 h 85382"/>
              <a:gd name="connsiteX11" fmla="*/ 56883 w 56883"/>
              <a:gd name="connsiteY11" fmla="*/ 42717 h 85382"/>
              <a:gd name="connsiteX12" fmla="*/ 49554 w 56883"/>
              <a:gd name="connsiteY12" fmla="*/ 74469 h 85382"/>
              <a:gd name="connsiteX13" fmla="*/ 28442 w 56883"/>
              <a:gd name="connsiteY13" fmla="*/ 85382 h 85382"/>
              <a:gd name="connsiteX14" fmla="*/ 7275 w 56883"/>
              <a:gd name="connsiteY14" fmla="*/ 74469 h 85382"/>
              <a:gd name="connsiteX15" fmla="*/ 0 w 56883"/>
              <a:gd name="connsiteY15" fmla="*/ 42717 h 85382"/>
              <a:gd name="connsiteX16" fmla="*/ 7275 w 56883"/>
              <a:gd name="connsiteY16" fmla="*/ 10968 h 85382"/>
              <a:gd name="connsiteX17" fmla="*/ 28442 w 56883"/>
              <a:gd name="connsiteY17" fmla="*/ 0 h 85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6883" h="85382">
                <a:moveTo>
                  <a:pt x="28442" y="8818"/>
                </a:moveTo>
                <a:cubicBezTo>
                  <a:pt x="22710" y="8818"/>
                  <a:pt x="18390" y="11647"/>
                  <a:pt x="15488" y="17307"/>
                </a:cubicBezTo>
                <a:cubicBezTo>
                  <a:pt x="12623" y="22929"/>
                  <a:pt x="11190" y="31399"/>
                  <a:pt x="11190" y="42717"/>
                </a:cubicBezTo>
                <a:cubicBezTo>
                  <a:pt x="11190" y="54000"/>
                  <a:pt x="12623" y="62470"/>
                  <a:pt x="15488" y="68130"/>
                </a:cubicBezTo>
                <a:cubicBezTo>
                  <a:pt x="18390" y="73752"/>
                  <a:pt x="22710" y="76562"/>
                  <a:pt x="28442" y="76562"/>
                </a:cubicBezTo>
                <a:cubicBezTo>
                  <a:pt x="34211" y="76562"/>
                  <a:pt x="38529" y="73752"/>
                  <a:pt x="41396" y="68130"/>
                </a:cubicBezTo>
                <a:cubicBezTo>
                  <a:pt x="44298" y="62470"/>
                  <a:pt x="45749" y="54000"/>
                  <a:pt x="45749" y="42717"/>
                </a:cubicBezTo>
                <a:cubicBezTo>
                  <a:pt x="45749" y="31399"/>
                  <a:pt x="44298" y="22929"/>
                  <a:pt x="41396" y="17307"/>
                </a:cubicBezTo>
                <a:cubicBezTo>
                  <a:pt x="38529" y="11647"/>
                  <a:pt x="34211" y="8818"/>
                  <a:pt x="28442" y="8818"/>
                </a:cubicBezTo>
                <a:moveTo>
                  <a:pt x="28442" y="0"/>
                </a:moveTo>
                <a:cubicBezTo>
                  <a:pt x="37664" y="0"/>
                  <a:pt x="44703" y="3655"/>
                  <a:pt x="49554" y="10968"/>
                </a:cubicBezTo>
                <a:cubicBezTo>
                  <a:pt x="54440" y="18243"/>
                  <a:pt x="56883" y="28827"/>
                  <a:pt x="56883" y="42717"/>
                </a:cubicBezTo>
                <a:cubicBezTo>
                  <a:pt x="56883" y="56571"/>
                  <a:pt x="54440" y="67156"/>
                  <a:pt x="49554" y="74469"/>
                </a:cubicBezTo>
                <a:cubicBezTo>
                  <a:pt x="44703" y="81744"/>
                  <a:pt x="37664" y="85382"/>
                  <a:pt x="28442" y="85382"/>
                </a:cubicBezTo>
                <a:cubicBezTo>
                  <a:pt x="19219" y="85382"/>
                  <a:pt x="12163" y="81744"/>
                  <a:pt x="7275" y="74469"/>
                </a:cubicBezTo>
                <a:cubicBezTo>
                  <a:pt x="2424" y="67156"/>
                  <a:pt x="0" y="56571"/>
                  <a:pt x="0" y="42717"/>
                </a:cubicBezTo>
                <a:cubicBezTo>
                  <a:pt x="0" y="28827"/>
                  <a:pt x="2424" y="18243"/>
                  <a:pt x="7275" y="10968"/>
                </a:cubicBezTo>
                <a:cubicBezTo>
                  <a:pt x="12163" y="3655"/>
                  <a:pt x="19219" y="0"/>
                  <a:pt x="28442" y="0"/>
                </a:cubicBezTo>
                <a:close/>
              </a:path>
            </a:pathLst>
          </a:custGeom>
          <a:solidFill>
            <a:srgbClr val="000000"/>
          </a:solidFill>
          <a:ln w="2381" cap="flat">
            <a:noFill/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12" name="Freeform 211">
            <a:extLst>
              <a:ext uri="{FF2B5EF4-FFF2-40B4-BE49-F238E27FC236}">
                <a16:creationId xmlns:a16="http://schemas.microsoft.com/office/drawing/2014/main" id="{09E33B66-7614-59E0-BAD2-ED851A48A7BF}"/>
              </a:ext>
            </a:extLst>
          </p:cNvPr>
          <p:cNvSpPr/>
          <p:nvPr/>
        </p:nvSpPr>
        <p:spPr>
          <a:xfrm>
            <a:off x="1178489" y="2252534"/>
            <a:ext cx="11630" cy="14001"/>
          </a:xfrm>
          <a:custGeom>
            <a:avLst/>
            <a:gdLst>
              <a:gd name="connsiteX0" fmla="*/ 0 w 11630"/>
              <a:gd name="connsiteY0" fmla="*/ 0 h 14001"/>
              <a:gd name="connsiteX1" fmla="*/ 11630 w 11630"/>
              <a:gd name="connsiteY1" fmla="*/ 0 h 14001"/>
              <a:gd name="connsiteX2" fmla="*/ 11630 w 11630"/>
              <a:gd name="connsiteY2" fmla="*/ 14002 h 14001"/>
              <a:gd name="connsiteX3" fmla="*/ 0 w 11630"/>
              <a:gd name="connsiteY3" fmla="*/ 14002 h 14001"/>
              <a:gd name="connsiteX4" fmla="*/ 0 w 11630"/>
              <a:gd name="connsiteY4" fmla="*/ 0 h 14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30" h="14001">
                <a:moveTo>
                  <a:pt x="0" y="0"/>
                </a:moveTo>
                <a:lnTo>
                  <a:pt x="11630" y="0"/>
                </a:lnTo>
                <a:lnTo>
                  <a:pt x="11630" y="14002"/>
                </a:lnTo>
                <a:lnTo>
                  <a:pt x="0" y="14002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2381" cap="flat">
            <a:noFill/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13" name="Freeform 212">
            <a:extLst>
              <a:ext uri="{FF2B5EF4-FFF2-40B4-BE49-F238E27FC236}">
                <a16:creationId xmlns:a16="http://schemas.microsoft.com/office/drawing/2014/main" id="{734267C1-22A2-4EEC-B6C9-B7976850FBAE}"/>
              </a:ext>
            </a:extLst>
          </p:cNvPr>
          <p:cNvSpPr/>
          <p:nvPr/>
        </p:nvSpPr>
        <p:spPr>
          <a:xfrm>
            <a:off x="1211562" y="2184240"/>
            <a:ext cx="52916" cy="82295"/>
          </a:xfrm>
          <a:custGeom>
            <a:avLst/>
            <a:gdLst>
              <a:gd name="connsiteX0" fmla="*/ 0 w 52916"/>
              <a:gd name="connsiteY0" fmla="*/ 0 h 82295"/>
              <a:gd name="connsiteX1" fmla="*/ 52916 w 52916"/>
              <a:gd name="connsiteY1" fmla="*/ 0 h 82295"/>
              <a:gd name="connsiteX2" fmla="*/ 52916 w 52916"/>
              <a:gd name="connsiteY2" fmla="*/ 4739 h 82295"/>
              <a:gd name="connsiteX3" fmla="*/ 23041 w 52916"/>
              <a:gd name="connsiteY3" fmla="*/ 82296 h 82295"/>
              <a:gd name="connsiteX4" fmla="*/ 11409 w 52916"/>
              <a:gd name="connsiteY4" fmla="*/ 82296 h 82295"/>
              <a:gd name="connsiteX5" fmla="*/ 39522 w 52916"/>
              <a:gd name="connsiteY5" fmla="*/ 9370 h 82295"/>
              <a:gd name="connsiteX6" fmla="*/ 0 w 52916"/>
              <a:gd name="connsiteY6" fmla="*/ 9370 h 82295"/>
              <a:gd name="connsiteX7" fmla="*/ 0 w 52916"/>
              <a:gd name="connsiteY7" fmla="*/ 0 h 822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2916" h="82295">
                <a:moveTo>
                  <a:pt x="0" y="0"/>
                </a:moveTo>
                <a:lnTo>
                  <a:pt x="52916" y="0"/>
                </a:lnTo>
                <a:lnTo>
                  <a:pt x="52916" y="4739"/>
                </a:lnTo>
                <a:lnTo>
                  <a:pt x="23041" y="82296"/>
                </a:lnTo>
                <a:lnTo>
                  <a:pt x="11409" y="82296"/>
                </a:lnTo>
                <a:lnTo>
                  <a:pt x="39522" y="9370"/>
                </a:lnTo>
                <a:lnTo>
                  <a:pt x="0" y="937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2381" cap="flat">
            <a:noFill/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14" name="Freeform 213">
            <a:extLst>
              <a:ext uri="{FF2B5EF4-FFF2-40B4-BE49-F238E27FC236}">
                <a16:creationId xmlns:a16="http://schemas.microsoft.com/office/drawing/2014/main" id="{89650AED-F08E-71FE-8DA9-857A3070F59B}"/>
              </a:ext>
            </a:extLst>
          </p:cNvPr>
          <p:cNvSpPr/>
          <p:nvPr/>
        </p:nvSpPr>
        <p:spPr>
          <a:xfrm>
            <a:off x="1282833" y="2184240"/>
            <a:ext cx="53247" cy="83893"/>
          </a:xfrm>
          <a:custGeom>
            <a:avLst/>
            <a:gdLst>
              <a:gd name="connsiteX0" fmla="*/ 3472 w 53247"/>
              <a:gd name="connsiteY0" fmla="*/ 0 h 83893"/>
              <a:gd name="connsiteX1" fmla="*/ 47184 w 53247"/>
              <a:gd name="connsiteY1" fmla="*/ 0 h 83893"/>
              <a:gd name="connsiteX2" fmla="*/ 47184 w 53247"/>
              <a:gd name="connsiteY2" fmla="*/ 9370 h 83893"/>
              <a:gd name="connsiteX3" fmla="*/ 13671 w 53247"/>
              <a:gd name="connsiteY3" fmla="*/ 9370 h 83893"/>
              <a:gd name="connsiteX4" fmla="*/ 13671 w 53247"/>
              <a:gd name="connsiteY4" fmla="*/ 29544 h 83893"/>
              <a:gd name="connsiteX5" fmla="*/ 18521 w 53247"/>
              <a:gd name="connsiteY5" fmla="*/ 28332 h 83893"/>
              <a:gd name="connsiteX6" fmla="*/ 23372 w 53247"/>
              <a:gd name="connsiteY6" fmla="*/ 27892 h 83893"/>
              <a:gd name="connsiteX7" fmla="*/ 45199 w 53247"/>
              <a:gd name="connsiteY7" fmla="*/ 35443 h 83893"/>
              <a:gd name="connsiteX8" fmla="*/ 53247 w 53247"/>
              <a:gd name="connsiteY8" fmla="*/ 55893 h 83893"/>
              <a:gd name="connsiteX9" fmla="*/ 44979 w 53247"/>
              <a:gd name="connsiteY9" fmla="*/ 76562 h 83893"/>
              <a:gd name="connsiteX10" fmla="*/ 21662 w 53247"/>
              <a:gd name="connsiteY10" fmla="*/ 83894 h 83893"/>
              <a:gd name="connsiteX11" fmla="*/ 11080 w 53247"/>
              <a:gd name="connsiteY11" fmla="*/ 83013 h 83893"/>
              <a:gd name="connsiteX12" fmla="*/ 0 w 53247"/>
              <a:gd name="connsiteY12" fmla="*/ 80367 h 83893"/>
              <a:gd name="connsiteX13" fmla="*/ 0 w 53247"/>
              <a:gd name="connsiteY13" fmla="*/ 69175 h 83893"/>
              <a:gd name="connsiteX14" fmla="*/ 10254 w 53247"/>
              <a:gd name="connsiteY14" fmla="*/ 73200 h 83893"/>
              <a:gd name="connsiteX15" fmla="*/ 21443 w 53247"/>
              <a:gd name="connsiteY15" fmla="*/ 74524 h 83893"/>
              <a:gd name="connsiteX16" fmla="*/ 36545 w 53247"/>
              <a:gd name="connsiteY16" fmla="*/ 69506 h 83893"/>
              <a:gd name="connsiteX17" fmla="*/ 42112 w 53247"/>
              <a:gd name="connsiteY17" fmla="*/ 55893 h 83893"/>
              <a:gd name="connsiteX18" fmla="*/ 36545 w 53247"/>
              <a:gd name="connsiteY18" fmla="*/ 42277 h 83893"/>
              <a:gd name="connsiteX19" fmla="*/ 21443 w 53247"/>
              <a:gd name="connsiteY19" fmla="*/ 37262 h 83893"/>
              <a:gd name="connsiteX20" fmla="*/ 12513 w 53247"/>
              <a:gd name="connsiteY20" fmla="*/ 38252 h 83893"/>
              <a:gd name="connsiteX21" fmla="*/ 3472 w 53247"/>
              <a:gd name="connsiteY21" fmla="*/ 41341 h 83893"/>
              <a:gd name="connsiteX22" fmla="*/ 3472 w 53247"/>
              <a:gd name="connsiteY22" fmla="*/ 0 h 83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53247" h="83893">
                <a:moveTo>
                  <a:pt x="3472" y="0"/>
                </a:moveTo>
                <a:lnTo>
                  <a:pt x="47184" y="0"/>
                </a:lnTo>
                <a:lnTo>
                  <a:pt x="47184" y="9370"/>
                </a:lnTo>
                <a:lnTo>
                  <a:pt x="13671" y="9370"/>
                </a:lnTo>
                <a:lnTo>
                  <a:pt x="13671" y="29544"/>
                </a:lnTo>
                <a:cubicBezTo>
                  <a:pt x="15288" y="28994"/>
                  <a:pt x="16904" y="28589"/>
                  <a:pt x="18521" y="28332"/>
                </a:cubicBezTo>
                <a:cubicBezTo>
                  <a:pt x="20138" y="28039"/>
                  <a:pt x="21755" y="27892"/>
                  <a:pt x="23372" y="27892"/>
                </a:cubicBezTo>
                <a:cubicBezTo>
                  <a:pt x="32559" y="27892"/>
                  <a:pt x="39834" y="30409"/>
                  <a:pt x="45199" y="35443"/>
                </a:cubicBezTo>
                <a:cubicBezTo>
                  <a:pt x="50563" y="40476"/>
                  <a:pt x="53247" y="47294"/>
                  <a:pt x="53247" y="55893"/>
                </a:cubicBezTo>
                <a:cubicBezTo>
                  <a:pt x="53247" y="64749"/>
                  <a:pt x="50492" y="71637"/>
                  <a:pt x="44979" y="76562"/>
                </a:cubicBezTo>
                <a:cubicBezTo>
                  <a:pt x="39467" y="81451"/>
                  <a:pt x="31694" y="83894"/>
                  <a:pt x="21662" y="83894"/>
                </a:cubicBezTo>
                <a:cubicBezTo>
                  <a:pt x="18207" y="83894"/>
                  <a:pt x="14680" y="83601"/>
                  <a:pt x="11080" y="83013"/>
                </a:cubicBezTo>
                <a:cubicBezTo>
                  <a:pt x="7515" y="82425"/>
                  <a:pt x="3822" y="81541"/>
                  <a:pt x="0" y="80367"/>
                </a:cubicBezTo>
                <a:lnTo>
                  <a:pt x="0" y="69175"/>
                </a:lnTo>
                <a:cubicBezTo>
                  <a:pt x="3308" y="70978"/>
                  <a:pt x="6725" y="72319"/>
                  <a:pt x="10254" y="73200"/>
                </a:cubicBezTo>
                <a:cubicBezTo>
                  <a:pt x="13780" y="74083"/>
                  <a:pt x="17512" y="74524"/>
                  <a:pt x="21443" y="74524"/>
                </a:cubicBezTo>
                <a:cubicBezTo>
                  <a:pt x="27799" y="74524"/>
                  <a:pt x="32833" y="72852"/>
                  <a:pt x="36545" y="69506"/>
                </a:cubicBezTo>
                <a:cubicBezTo>
                  <a:pt x="40257" y="66163"/>
                  <a:pt x="42112" y="61624"/>
                  <a:pt x="42112" y="55893"/>
                </a:cubicBezTo>
                <a:cubicBezTo>
                  <a:pt x="42112" y="50161"/>
                  <a:pt x="40257" y="45622"/>
                  <a:pt x="36545" y="42277"/>
                </a:cubicBezTo>
                <a:cubicBezTo>
                  <a:pt x="32833" y="38933"/>
                  <a:pt x="27799" y="37262"/>
                  <a:pt x="21443" y="37262"/>
                </a:cubicBezTo>
                <a:cubicBezTo>
                  <a:pt x="18467" y="37262"/>
                  <a:pt x="15490" y="37593"/>
                  <a:pt x="12513" y="38252"/>
                </a:cubicBezTo>
                <a:cubicBezTo>
                  <a:pt x="9573" y="38914"/>
                  <a:pt x="6560" y="39943"/>
                  <a:pt x="3472" y="41341"/>
                </a:cubicBezTo>
                <a:lnTo>
                  <a:pt x="3472" y="0"/>
                </a:lnTo>
                <a:close/>
              </a:path>
            </a:pathLst>
          </a:custGeom>
          <a:solidFill>
            <a:srgbClr val="000000"/>
          </a:solidFill>
          <a:ln w="2381" cap="flat">
            <a:noFill/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15" name="Freeform 214">
            <a:extLst>
              <a:ext uri="{FF2B5EF4-FFF2-40B4-BE49-F238E27FC236}">
                <a16:creationId xmlns:a16="http://schemas.microsoft.com/office/drawing/2014/main" id="{FA1E8EC7-453E-E4A3-2AD7-CAF19ED185FB}"/>
              </a:ext>
            </a:extLst>
          </p:cNvPr>
          <p:cNvSpPr/>
          <p:nvPr/>
        </p:nvSpPr>
        <p:spPr>
          <a:xfrm>
            <a:off x="1104625" y="1413537"/>
            <a:ext cx="49003" cy="82294"/>
          </a:xfrm>
          <a:custGeom>
            <a:avLst/>
            <a:gdLst>
              <a:gd name="connsiteX0" fmla="*/ 1600 w 49003"/>
              <a:gd name="connsiteY0" fmla="*/ 72925 h 82294"/>
              <a:gd name="connsiteX1" fmla="*/ 19791 w 49003"/>
              <a:gd name="connsiteY1" fmla="*/ 72925 h 82294"/>
              <a:gd name="connsiteX2" fmla="*/ 19791 w 49003"/>
              <a:gd name="connsiteY2" fmla="*/ 10142 h 82294"/>
              <a:gd name="connsiteX3" fmla="*/ 0 w 49003"/>
              <a:gd name="connsiteY3" fmla="*/ 14111 h 82294"/>
              <a:gd name="connsiteX4" fmla="*/ 0 w 49003"/>
              <a:gd name="connsiteY4" fmla="*/ 3969 h 82294"/>
              <a:gd name="connsiteX5" fmla="*/ 19679 w 49003"/>
              <a:gd name="connsiteY5" fmla="*/ 0 h 82294"/>
              <a:gd name="connsiteX6" fmla="*/ 30813 w 49003"/>
              <a:gd name="connsiteY6" fmla="*/ 0 h 82294"/>
              <a:gd name="connsiteX7" fmla="*/ 30813 w 49003"/>
              <a:gd name="connsiteY7" fmla="*/ 72925 h 82294"/>
              <a:gd name="connsiteX8" fmla="*/ 49004 w 49003"/>
              <a:gd name="connsiteY8" fmla="*/ 72925 h 82294"/>
              <a:gd name="connsiteX9" fmla="*/ 49004 w 49003"/>
              <a:gd name="connsiteY9" fmla="*/ 82295 h 82294"/>
              <a:gd name="connsiteX10" fmla="*/ 1600 w 49003"/>
              <a:gd name="connsiteY10" fmla="*/ 82295 h 82294"/>
              <a:gd name="connsiteX11" fmla="*/ 1600 w 49003"/>
              <a:gd name="connsiteY11" fmla="*/ 72925 h 82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9003" h="82294">
                <a:moveTo>
                  <a:pt x="1600" y="72925"/>
                </a:moveTo>
                <a:lnTo>
                  <a:pt x="19791" y="72925"/>
                </a:lnTo>
                <a:lnTo>
                  <a:pt x="19791" y="10142"/>
                </a:lnTo>
                <a:lnTo>
                  <a:pt x="0" y="14111"/>
                </a:lnTo>
                <a:lnTo>
                  <a:pt x="0" y="3969"/>
                </a:lnTo>
                <a:lnTo>
                  <a:pt x="19679" y="0"/>
                </a:lnTo>
                <a:lnTo>
                  <a:pt x="30813" y="0"/>
                </a:lnTo>
                <a:lnTo>
                  <a:pt x="30813" y="72925"/>
                </a:lnTo>
                <a:lnTo>
                  <a:pt x="49004" y="72925"/>
                </a:lnTo>
                <a:lnTo>
                  <a:pt x="49004" y="82295"/>
                </a:lnTo>
                <a:lnTo>
                  <a:pt x="1600" y="82295"/>
                </a:lnTo>
                <a:lnTo>
                  <a:pt x="1600" y="72925"/>
                </a:lnTo>
                <a:close/>
              </a:path>
            </a:pathLst>
          </a:custGeom>
          <a:solidFill>
            <a:srgbClr val="000000"/>
          </a:solidFill>
          <a:ln w="2381" cap="flat">
            <a:noFill/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16" name="Freeform 215">
            <a:extLst>
              <a:ext uri="{FF2B5EF4-FFF2-40B4-BE49-F238E27FC236}">
                <a16:creationId xmlns:a16="http://schemas.microsoft.com/office/drawing/2014/main" id="{54EF171A-F062-1B57-CE3B-0F54D6AC414A}"/>
              </a:ext>
            </a:extLst>
          </p:cNvPr>
          <p:cNvSpPr/>
          <p:nvPr/>
        </p:nvSpPr>
        <p:spPr>
          <a:xfrm>
            <a:off x="1176118" y="1481833"/>
            <a:ext cx="11632" cy="13999"/>
          </a:xfrm>
          <a:custGeom>
            <a:avLst/>
            <a:gdLst>
              <a:gd name="connsiteX0" fmla="*/ 0 w 11632"/>
              <a:gd name="connsiteY0" fmla="*/ 0 h 13999"/>
              <a:gd name="connsiteX1" fmla="*/ 11632 w 11632"/>
              <a:gd name="connsiteY1" fmla="*/ 0 h 13999"/>
              <a:gd name="connsiteX2" fmla="*/ 11632 w 11632"/>
              <a:gd name="connsiteY2" fmla="*/ 14000 h 13999"/>
              <a:gd name="connsiteX3" fmla="*/ 0 w 11632"/>
              <a:gd name="connsiteY3" fmla="*/ 14000 h 13999"/>
              <a:gd name="connsiteX4" fmla="*/ 0 w 11632"/>
              <a:gd name="connsiteY4" fmla="*/ 0 h 13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32" h="13999">
                <a:moveTo>
                  <a:pt x="0" y="0"/>
                </a:moveTo>
                <a:lnTo>
                  <a:pt x="11632" y="0"/>
                </a:lnTo>
                <a:lnTo>
                  <a:pt x="11632" y="14000"/>
                </a:lnTo>
                <a:lnTo>
                  <a:pt x="0" y="140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2381" cap="flat">
            <a:noFill/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17" name="Freeform 216">
            <a:extLst>
              <a:ext uri="{FF2B5EF4-FFF2-40B4-BE49-F238E27FC236}">
                <a16:creationId xmlns:a16="http://schemas.microsoft.com/office/drawing/2014/main" id="{978BB78C-B009-33E2-1736-8ECC2D5C6F8F}"/>
              </a:ext>
            </a:extLst>
          </p:cNvPr>
          <p:cNvSpPr/>
          <p:nvPr/>
        </p:nvSpPr>
        <p:spPr>
          <a:xfrm>
            <a:off x="1207371" y="1412049"/>
            <a:ext cx="56885" cy="85383"/>
          </a:xfrm>
          <a:custGeom>
            <a:avLst/>
            <a:gdLst>
              <a:gd name="connsiteX0" fmla="*/ 28444 w 56885"/>
              <a:gd name="connsiteY0" fmla="*/ 8819 h 85383"/>
              <a:gd name="connsiteX1" fmla="*/ 15490 w 56885"/>
              <a:gd name="connsiteY1" fmla="*/ 17308 h 85383"/>
              <a:gd name="connsiteX2" fmla="*/ 11190 w 56885"/>
              <a:gd name="connsiteY2" fmla="*/ 42719 h 85383"/>
              <a:gd name="connsiteX3" fmla="*/ 15490 w 56885"/>
              <a:gd name="connsiteY3" fmla="*/ 68130 h 85383"/>
              <a:gd name="connsiteX4" fmla="*/ 28444 w 56885"/>
              <a:gd name="connsiteY4" fmla="*/ 76563 h 85383"/>
              <a:gd name="connsiteX5" fmla="*/ 41398 w 56885"/>
              <a:gd name="connsiteY5" fmla="*/ 68130 h 85383"/>
              <a:gd name="connsiteX6" fmla="*/ 45751 w 56885"/>
              <a:gd name="connsiteY6" fmla="*/ 42719 h 85383"/>
              <a:gd name="connsiteX7" fmla="*/ 41398 w 56885"/>
              <a:gd name="connsiteY7" fmla="*/ 17308 h 85383"/>
              <a:gd name="connsiteX8" fmla="*/ 28444 w 56885"/>
              <a:gd name="connsiteY8" fmla="*/ 8819 h 85383"/>
              <a:gd name="connsiteX9" fmla="*/ 28444 w 56885"/>
              <a:gd name="connsiteY9" fmla="*/ 0 h 85383"/>
              <a:gd name="connsiteX10" fmla="*/ 49554 w 56885"/>
              <a:gd name="connsiteY10" fmla="*/ 10969 h 85383"/>
              <a:gd name="connsiteX11" fmla="*/ 56886 w 56885"/>
              <a:gd name="connsiteY11" fmla="*/ 42719 h 85383"/>
              <a:gd name="connsiteX12" fmla="*/ 49554 w 56885"/>
              <a:gd name="connsiteY12" fmla="*/ 74469 h 85383"/>
              <a:gd name="connsiteX13" fmla="*/ 28444 w 56885"/>
              <a:gd name="connsiteY13" fmla="*/ 85383 h 85383"/>
              <a:gd name="connsiteX14" fmla="*/ 7277 w 56885"/>
              <a:gd name="connsiteY14" fmla="*/ 74469 h 85383"/>
              <a:gd name="connsiteX15" fmla="*/ 0 w 56885"/>
              <a:gd name="connsiteY15" fmla="*/ 42719 h 85383"/>
              <a:gd name="connsiteX16" fmla="*/ 7277 w 56885"/>
              <a:gd name="connsiteY16" fmla="*/ 10969 h 85383"/>
              <a:gd name="connsiteX17" fmla="*/ 28444 w 56885"/>
              <a:gd name="connsiteY17" fmla="*/ 0 h 85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6885" h="85383">
                <a:moveTo>
                  <a:pt x="28444" y="8819"/>
                </a:moveTo>
                <a:cubicBezTo>
                  <a:pt x="22712" y="8819"/>
                  <a:pt x="18393" y="11649"/>
                  <a:pt x="15490" y="17308"/>
                </a:cubicBezTo>
                <a:cubicBezTo>
                  <a:pt x="12623" y="22930"/>
                  <a:pt x="11190" y="31401"/>
                  <a:pt x="11190" y="42719"/>
                </a:cubicBezTo>
                <a:cubicBezTo>
                  <a:pt x="11190" y="54000"/>
                  <a:pt x="12623" y="62471"/>
                  <a:pt x="15490" y="68130"/>
                </a:cubicBezTo>
                <a:cubicBezTo>
                  <a:pt x="18393" y="73752"/>
                  <a:pt x="22712" y="76563"/>
                  <a:pt x="28444" y="76563"/>
                </a:cubicBezTo>
                <a:cubicBezTo>
                  <a:pt x="34214" y="76563"/>
                  <a:pt x="38531" y="73752"/>
                  <a:pt x="41398" y="68130"/>
                </a:cubicBezTo>
                <a:cubicBezTo>
                  <a:pt x="44301" y="62471"/>
                  <a:pt x="45751" y="54000"/>
                  <a:pt x="45751" y="42719"/>
                </a:cubicBezTo>
                <a:cubicBezTo>
                  <a:pt x="45751" y="31401"/>
                  <a:pt x="44301" y="22930"/>
                  <a:pt x="41398" y="17308"/>
                </a:cubicBezTo>
                <a:cubicBezTo>
                  <a:pt x="38531" y="11649"/>
                  <a:pt x="34214" y="8819"/>
                  <a:pt x="28444" y="8819"/>
                </a:cubicBezTo>
                <a:moveTo>
                  <a:pt x="28444" y="0"/>
                </a:moveTo>
                <a:cubicBezTo>
                  <a:pt x="37667" y="0"/>
                  <a:pt x="44703" y="3656"/>
                  <a:pt x="49554" y="10969"/>
                </a:cubicBezTo>
                <a:cubicBezTo>
                  <a:pt x="54443" y="18245"/>
                  <a:pt x="56886" y="28828"/>
                  <a:pt x="56886" y="42719"/>
                </a:cubicBezTo>
                <a:cubicBezTo>
                  <a:pt x="56886" y="56573"/>
                  <a:pt x="54443" y="67156"/>
                  <a:pt x="49554" y="74469"/>
                </a:cubicBezTo>
                <a:cubicBezTo>
                  <a:pt x="44703" y="81745"/>
                  <a:pt x="37667" y="85383"/>
                  <a:pt x="28444" y="85383"/>
                </a:cubicBezTo>
                <a:cubicBezTo>
                  <a:pt x="19221" y="85383"/>
                  <a:pt x="12166" y="81745"/>
                  <a:pt x="7277" y="74469"/>
                </a:cubicBezTo>
                <a:cubicBezTo>
                  <a:pt x="2426" y="67156"/>
                  <a:pt x="0" y="56573"/>
                  <a:pt x="0" y="42719"/>
                </a:cubicBezTo>
                <a:cubicBezTo>
                  <a:pt x="0" y="28828"/>
                  <a:pt x="2426" y="18245"/>
                  <a:pt x="7277" y="10969"/>
                </a:cubicBezTo>
                <a:cubicBezTo>
                  <a:pt x="12166" y="3656"/>
                  <a:pt x="19221" y="0"/>
                  <a:pt x="28444" y="0"/>
                </a:cubicBezTo>
                <a:close/>
              </a:path>
            </a:pathLst>
          </a:custGeom>
          <a:solidFill>
            <a:srgbClr val="000000"/>
          </a:solidFill>
          <a:ln w="2381" cap="flat">
            <a:noFill/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18" name="Freeform 217">
            <a:extLst>
              <a:ext uri="{FF2B5EF4-FFF2-40B4-BE49-F238E27FC236}">
                <a16:creationId xmlns:a16="http://schemas.microsoft.com/office/drawing/2014/main" id="{FE8E4C30-D100-9471-660C-9180B96A0910}"/>
              </a:ext>
            </a:extLst>
          </p:cNvPr>
          <p:cNvSpPr/>
          <p:nvPr/>
        </p:nvSpPr>
        <p:spPr>
          <a:xfrm>
            <a:off x="1279195" y="1412049"/>
            <a:ext cx="56885" cy="85383"/>
          </a:xfrm>
          <a:custGeom>
            <a:avLst/>
            <a:gdLst>
              <a:gd name="connsiteX0" fmla="*/ 28444 w 56885"/>
              <a:gd name="connsiteY0" fmla="*/ 8819 h 85383"/>
              <a:gd name="connsiteX1" fmla="*/ 15490 w 56885"/>
              <a:gd name="connsiteY1" fmla="*/ 17308 h 85383"/>
              <a:gd name="connsiteX2" fmla="*/ 11190 w 56885"/>
              <a:gd name="connsiteY2" fmla="*/ 42719 h 85383"/>
              <a:gd name="connsiteX3" fmla="*/ 15490 w 56885"/>
              <a:gd name="connsiteY3" fmla="*/ 68130 h 85383"/>
              <a:gd name="connsiteX4" fmla="*/ 28444 w 56885"/>
              <a:gd name="connsiteY4" fmla="*/ 76563 h 85383"/>
              <a:gd name="connsiteX5" fmla="*/ 41396 w 56885"/>
              <a:gd name="connsiteY5" fmla="*/ 68130 h 85383"/>
              <a:gd name="connsiteX6" fmla="*/ 45751 w 56885"/>
              <a:gd name="connsiteY6" fmla="*/ 42719 h 85383"/>
              <a:gd name="connsiteX7" fmla="*/ 41396 w 56885"/>
              <a:gd name="connsiteY7" fmla="*/ 17308 h 85383"/>
              <a:gd name="connsiteX8" fmla="*/ 28444 w 56885"/>
              <a:gd name="connsiteY8" fmla="*/ 8819 h 85383"/>
              <a:gd name="connsiteX9" fmla="*/ 28444 w 56885"/>
              <a:gd name="connsiteY9" fmla="*/ 0 h 85383"/>
              <a:gd name="connsiteX10" fmla="*/ 49554 w 56885"/>
              <a:gd name="connsiteY10" fmla="*/ 10969 h 85383"/>
              <a:gd name="connsiteX11" fmla="*/ 56886 w 56885"/>
              <a:gd name="connsiteY11" fmla="*/ 42719 h 85383"/>
              <a:gd name="connsiteX12" fmla="*/ 49554 w 56885"/>
              <a:gd name="connsiteY12" fmla="*/ 74469 h 85383"/>
              <a:gd name="connsiteX13" fmla="*/ 28444 w 56885"/>
              <a:gd name="connsiteY13" fmla="*/ 85383 h 85383"/>
              <a:gd name="connsiteX14" fmla="*/ 7277 w 56885"/>
              <a:gd name="connsiteY14" fmla="*/ 74469 h 85383"/>
              <a:gd name="connsiteX15" fmla="*/ 0 w 56885"/>
              <a:gd name="connsiteY15" fmla="*/ 42719 h 85383"/>
              <a:gd name="connsiteX16" fmla="*/ 7277 w 56885"/>
              <a:gd name="connsiteY16" fmla="*/ 10969 h 85383"/>
              <a:gd name="connsiteX17" fmla="*/ 28444 w 56885"/>
              <a:gd name="connsiteY17" fmla="*/ 0 h 85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6885" h="85383">
                <a:moveTo>
                  <a:pt x="28444" y="8819"/>
                </a:moveTo>
                <a:cubicBezTo>
                  <a:pt x="22712" y="8819"/>
                  <a:pt x="18393" y="11649"/>
                  <a:pt x="15490" y="17308"/>
                </a:cubicBezTo>
                <a:cubicBezTo>
                  <a:pt x="12623" y="22930"/>
                  <a:pt x="11190" y="31401"/>
                  <a:pt x="11190" y="42719"/>
                </a:cubicBezTo>
                <a:cubicBezTo>
                  <a:pt x="11190" y="54000"/>
                  <a:pt x="12623" y="62471"/>
                  <a:pt x="15490" y="68130"/>
                </a:cubicBezTo>
                <a:cubicBezTo>
                  <a:pt x="18393" y="73752"/>
                  <a:pt x="22712" y="76563"/>
                  <a:pt x="28444" y="76563"/>
                </a:cubicBezTo>
                <a:cubicBezTo>
                  <a:pt x="34214" y="76563"/>
                  <a:pt x="38531" y="73752"/>
                  <a:pt x="41396" y="68130"/>
                </a:cubicBezTo>
                <a:cubicBezTo>
                  <a:pt x="44298" y="62471"/>
                  <a:pt x="45751" y="54000"/>
                  <a:pt x="45751" y="42719"/>
                </a:cubicBezTo>
                <a:cubicBezTo>
                  <a:pt x="45751" y="31401"/>
                  <a:pt x="44298" y="22930"/>
                  <a:pt x="41396" y="17308"/>
                </a:cubicBezTo>
                <a:cubicBezTo>
                  <a:pt x="38531" y="11649"/>
                  <a:pt x="34214" y="8819"/>
                  <a:pt x="28444" y="8819"/>
                </a:cubicBezTo>
                <a:moveTo>
                  <a:pt x="28444" y="0"/>
                </a:moveTo>
                <a:cubicBezTo>
                  <a:pt x="37667" y="0"/>
                  <a:pt x="44703" y="3656"/>
                  <a:pt x="49554" y="10969"/>
                </a:cubicBezTo>
                <a:cubicBezTo>
                  <a:pt x="54443" y="18245"/>
                  <a:pt x="56886" y="28828"/>
                  <a:pt x="56886" y="42719"/>
                </a:cubicBezTo>
                <a:cubicBezTo>
                  <a:pt x="56886" y="56573"/>
                  <a:pt x="54443" y="67156"/>
                  <a:pt x="49554" y="74469"/>
                </a:cubicBezTo>
                <a:cubicBezTo>
                  <a:pt x="44703" y="81745"/>
                  <a:pt x="37667" y="85383"/>
                  <a:pt x="28444" y="85383"/>
                </a:cubicBezTo>
                <a:cubicBezTo>
                  <a:pt x="19219" y="85383"/>
                  <a:pt x="12163" y="81745"/>
                  <a:pt x="7277" y="74469"/>
                </a:cubicBezTo>
                <a:cubicBezTo>
                  <a:pt x="2426" y="67156"/>
                  <a:pt x="0" y="56573"/>
                  <a:pt x="0" y="42719"/>
                </a:cubicBezTo>
                <a:cubicBezTo>
                  <a:pt x="0" y="28828"/>
                  <a:pt x="2426" y="18245"/>
                  <a:pt x="7277" y="10969"/>
                </a:cubicBezTo>
                <a:cubicBezTo>
                  <a:pt x="12163" y="3656"/>
                  <a:pt x="19219" y="0"/>
                  <a:pt x="28444" y="0"/>
                </a:cubicBezTo>
                <a:close/>
              </a:path>
            </a:pathLst>
          </a:custGeom>
          <a:solidFill>
            <a:srgbClr val="000000"/>
          </a:solidFill>
          <a:ln w="2381" cap="flat">
            <a:noFill/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19" name="Freeform 218">
            <a:extLst>
              <a:ext uri="{FF2B5EF4-FFF2-40B4-BE49-F238E27FC236}">
                <a16:creationId xmlns:a16="http://schemas.microsoft.com/office/drawing/2014/main" id="{7B50DD54-A059-2A6C-FF6E-643D75711967}"/>
              </a:ext>
            </a:extLst>
          </p:cNvPr>
          <p:cNvSpPr/>
          <p:nvPr/>
        </p:nvSpPr>
        <p:spPr>
          <a:xfrm>
            <a:off x="866837" y="3651759"/>
            <a:ext cx="113157" cy="73056"/>
          </a:xfrm>
          <a:custGeom>
            <a:avLst/>
            <a:gdLst>
              <a:gd name="connsiteX0" fmla="*/ 12581 w 113157"/>
              <a:gd name="connsiteY0" fmla="*/ 57745 h 73056"/>
              <a:gd name="connsiteX1" fmla="*/ 55100 w 113157"/>
              <a:gd name="connsiteY1" fmla="*/ 57745 h 73056"/>
              <a:gd name="connsiteX2" fmla="*/ 55100 w 113157"/>
              <a:gd name="connsiteY2" fmla="*/ 38505 h 73056"/>
              <a:gd name="connsiteX3" fmla="*/ 49568 w 113157"/>
              <a:gd name="connsiteY3" fmla="*/ 21979 h 73056"/>
              <a:gd name="connsiteX4" fmla="*/ 33803 w 113157"/>
              <a:gd name="connsiteY4" fmla="*/ 16145 h 73056"/>
              <a:gd name="connsiteX5" fmla="*/ 18114 w 113157"/>
              <a:gd name="connsiteY5" fmla="*/ 21979 h 73056"/>
              <a:gd name="connsiteX6" fmla="*/ 12581 w 113157"/>
              <a:gd name="connsiteY6" fmla="*/ 38505 h 73056"/>
              <a:gd name="connsiteX7" fmla="*/ 12581 w 113157"/>
              <a:gd name="connsiteY7" fmla="*/ 57745 h 73056"/>
              <a:gd name="connsiteX8" fmla="*/ 0 w 113157"/>
              <a:gd name="connsiteY8" fmla="*/ 73057 h 73056"/>
              <a:gd name="connsiteX9" fmla="*/ 0 w 113157"/>
              <a:gd name="connsiteY9" fmla="*/ 38505 h 73056"/>
              <a:gd name="connsiteX10" fmla="*/ 8640 w 113157"/>
              <a:gd name="connsiteY10" fmla="*/ 9787 h 73056"/>
              <a:gd name="connsiteX11" fmla="*/ 33803 w 113157"/>
              <a:gd name="connsiteY11" fmla="*/ 0 h 73056"/>
              <a:gd name="connsiteX12" fmla="*/ 59117 w 113157"/>
              <a:gd name="connsiteY12" fmla="*/ 9787 h 73056"/>
              <a:gd name="connsiteX13" fmla="*/ 67682 w 113157"/>
              <a:gd name="connsiteY13" fmla="*/ 38505 h 73056"/>
              <a:gd name="connsiteX14" fmla="*/ 67682 w 113157"/>
              <a:gd name="connsiteY14" fmla="*/ 57745 h 73056"/>
              <a:gd name="connsiteX15" fmla="*/ 113157 w 113157"/>
              <a:gd name="connsiteY15" fmla="*/ 57745 h 73056"/>
              <a:gd name="connsiteX16" fmla="*/ 113157 w 113157"/>
              <a:gd name="connsiteY16" fmla="*/ 73057 h 73056"/>
              <a:gd name="connsiteX17" fmla="*/ 0 w 113157"/>
              <a:gd name="connsiteY17" fmla="*/ 73057 h 73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13157" h="73056">
                <a:moveTo>
                  <a:pt x="12581" y="57745"/>
                </a:moveTo>
                <a:lnTo>
                  <a:pt x="55100" y="57745"/>
                </a:lnTo>
                <a:lnTo>
                  <a:pt x="55100" y="38505"/>
                </a:lnTo>
                <a:cubicBezTo>
                  <a:pt x="55100" y="31385"/>
                  <a:pt x="53256" y="25860"/>
                  <a:pt x="49568" y="21979"/>
                </a:cubicBezTo>
                <a:cubicBezTo>
                  <a:pt x="45879" y="18098"/>
                  <a:pt x="40624" y="16145"/>
                  <a:pt x="33803" y="16145"/>
                </a:cubicBezTo>
                <a:cubicBezTo>
                  <a:pt x="27032" y="16145"/>
                  <a:pt x="21803" y="18098"/>
                  <a:pt x="18114" y="21979"/>
                </a:cubicBezTo>
                <a:cubicBezTo>
                  <a:pt x="14426" y="25860"/>
                  <a:pt x="12581" y="31385"/>
                  <a:pt x="12581" y="38505"/>
                </a:cubicBezTo>
                <a:lnTo>
                  <a:pt x="12581" y="57745"/>
                </a:lnTo>
                <a:moveTo>
                  <a:pt x="0" y="73057"/>
                </a:moveTo>
                <a:lnTo>
                  <a:pt x="0" y="38505"/>
                </a:lnTo>
                <a:cubicBezTo>
                  <a:pt x="0" y="25813"/>
                  <a:pt x="2880" y="16240"/>
                  <a:pt x="8640" y="9787"/>
                </a:cubicBezTo>
                <a:cubicBezTo>
                  <a:pt x="14350" y="3262"/>
                  <a:pt x="22737" y="0"/>
                  <a:pt x="33803" y="0"/>
                </a:cubicBezTo>
                <a:cubicBezTo>
                  <a:pt x="44970" y="0"/>
                  <a:pt x="53408" y="3262"/>
                  <a:pt x="59117" y="9787"/>
                </a:cubicBezTo>
                <a:cubicBezTo>
                  <a:pt x="64827" y="16240"/>
                  <a:pt x="67682" y="25813"/>
                  <a:pt x="67682" y="38505"/>
                </a:cubicBezTo>
                <a:lnTo>
                  <a:pt x="67682" y="57745"/>
                </a:lnTo>
                <a:lnTo>
                  <a:pt x="113157" y="57745"/>
                </a:lnTo>
                <a:lnTo>
                  <a:pt x="113157" y="73057"/>
                </a:lnTo>
                <a:lnTo>
                  <a:pt x="0" y="73057"/>
                </a:lnTo>
                <a:close/>
              </a:path>
            </a:pathLst>
          </a:custGeom>
          <a:solidFill>
            <a:srgbClr val="000000"/>
          </a:solidFill>
          <a:ln w="2381" cap="flat">
            <a:noFill/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20" name="Freeform 219">
            <a:extLst>
              <a:ext uri="{FF2B5EF4-FFF2-40B4-BE49-F238E27FC236}">
                <a16:creationId xmlns:a16="http://schemas.microsoft.com/office/drawing/2014/main" id="{B3B1B4E1-4BE8-50E0-8048-02251613B466}"/>
              </a:ext>
            </a:extLst>
          </p:cNvPr>
          <p:cNvSpPr/>
          <p:nvPr/>
        </p:nvSpPr>
        <p:spPr>
          <a:xfrm>
            <a:off x="862213" y="3598326"/>
            <a:ext cx="138244" cy="34787"/>
          </a:xfrm>
          <a:custGeom>
            <a:avLst/>
            <a:gdLst>
              <a:gd name="connsiteX0" fmla="*/ 0 w 138244"/>
              <a:gd name="connsiteY0" fmla="*/ 0 h 34787"/>
              <a:gd name="connsiteX1" fmla="*/ 34485 w 138244"/>
              <a:gd name="connsiteY1" fmla="*/ 15083 h 34787"/>
              <a:gd name="connsiteX2" fmla="*/ 69046 w 138244"/>
              <a:gd name="connsiteY2" fmla="*/ 20010 h 34787"/>
              <a:gd name="connsiteX3" fmla="*/ 103759 w 138244"/>
              <a:gd name="connsiteY3" fmla="*/ 15083 h 34787"/>
              <a:gd name="connsiteX4" fmla="*/ 138244 w 138244"/>
              <a:gd name="connsiteY4" fmla="*/ 0 h 34787"/>
              <a:gd name="connsiteX5" fmla="*/ 138244 w 138244"/>
              <a:gd name="connsiteY5" fmla="*/ 12128 h 34787"/>
              <a:gd name="connsiteX6" fmla="*/ 103228 w 138244"/>
              <a:gd name="connsiteY6" fmla="*/ 29180 h 34787"/>
              <a:gd name="connsiteX7" fmla="*/ 69046 w 138244"/>
              <a:gd name="connsiteY7" fmla="*/ 34788 h 34787"/>
              <a:gd name="connsiteX8" fmla="*/ 35016 w 138244"/>
              <a:gd name="connsiteY8" fmla="*/ 29180 h 34787"/>
              <a:gd name="connsiteX9" fmla="*/ 0 w 138244"/>
              <a:gd name="connsiteY9" fmla="*/ 12128 h 34787"/>
              <a:gd name="connsiteX10" fmla="*/ 0 w 138244"/>
              <a:gd name="connsiteY10" fmla="*/ 0 h 34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38244" h="34787">
                <a:moveTo>
                  <a:pt x="0" y="0"/>
                </a:moveTo>
                <a:cubicBezTo>
                  <a:pt x="11621" y="6770"/>
                  <a:pt x="23116" y="11799"/>
                  <a:pt x="34485" y="15083"/>
                </a:cubicBezTo>
                <a:cubicBezTo>
                  <a:pt x="45854" y="18367"/>
                  <a:pt x="57374" y="20010"/>
                  <a:pt x="69046" y="20010"/>
                </a:cubicBezTo>
                <a:cubicBezTo>
                  <a:pt x="80718" y="20010"/>
                  <a:pt x="92289" y="18367"/>
                  <a:pt x="103759" y="15083"/>
                </a:cubicBezTo>
                <a:cubicBezTo>
                  <a:pt x="115178" y="11749"/>
                  <a:pt x="126673" y="6722"/>
                  <a:pt x="138244" y="0"/>
                </a:cubicBezTo>
                <a:lnTo>
                  <a:pt x="138244" y="12128"/>
                </a:lnTo>
                <a:cubicBezTo>
                  <a:pt x="126370" y="19707"/>
                  <a:pt x="114698" y="25391"/>
                  <a:pt x="103228" y="29180"/>
                </a:cubicBezTo>
                <a:cubicBezTo>
                  <a:pt x="91759" y="32906"/>
                  <a:pt x="80365" y="34788"/>
                  <a:pt x="69046" y="34788"/>
                </a:cubicBezTo>
                <a:cubicBezTo>
                  <a:pt x="57778" y="34788"/>
                  <a:pt x="46435" y="32906"/>
                  <a:pt x="35016" y="29180"/>
                </a:cubicBezTo>
                <a:cubicBezTo>
                  <a:pt x="23597" y="25441"/>
                  <a:pt x="11925" y="19757"/>
                  <a:pt x="0" y="12128"/>
                </a:cubicBez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2381" cap="flat">
            <a:noFill/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21" name="Freeform 220">
            <a:extLst>
              <a:ext uri="{FF2B5EF4-FFF2-40B4-BE49-F238E27FC236}">
                <a16:creationId xmlns:a16="http://schemas.microsoft.com/office/drawing/2014/main" id="{516628DF-F39A-6249-550C-8BF58688CE89}"/>
              </a:ext>
            </a:extLst>
          </p:cNvPr>
          <p:cNvSpPr/>
          <p:nvPr/>
        </p:nvSpPr>
        <p:spPr>
          <a:xfrm>
            <a:off x="864790" y="3485929"/>
            <a:ext cx="117401" cy="91251"/>
          </a:xfrm>
          <a:custGeom>
            <a:avLst/>
            <a:gdLst>
              <a:gd name="connsiteX0" fmla="*/ 10762 w 117401"/>
              <a:gd name="connsiteY0" fmla="*/ 0 h 91251"/>
              <a:gd name="connsiteX1" fmla="*/ 26906 w 117401"/>
              <a:gd name="connsiteY1" fmla="*/ 0 h 91251"/>
              <a:gd name="connsiteX2" fmla="*/ 16144 w 117401"/>
              <a:gd name="connsiteY2" fmla="*/ 16521 h 91251"/>
              <a:gd name="connsiteX3" fmla="*/ 12581 w 117401"/>
              <a:gd name="connsiteY3" fmla="*/ 35090 h 91251"/>
              <a:gd name="connsiteX4" fmla="*/ 24481 w 117401"/>
              <a:gd name="connsiteY4" fmla="*/ 64801 h 91251"/>
              <a:gd name="connsiteX5" fmla="*/ 58739 w 117401"/>
              <a:gd name="connsiteY5" fmla="*/ 75109 h 91251"/>
              <a:gd name="connsiteX6" fmla="*/ 92996 w 117401"/>
              <a:gd name="connsiteY6" fmla="*/ 64801 h 91251"/>
              <a:gd name="connsiteX7" fmla="*/ 104820 w 117401"/>
              <a:gd name="connsiteY7" fmla="*/ 35090 h 91251"/>
              <a:gd name="connsiteX8" fmla="*/ 101258 w 117401"/>
              <a:gd name="connsiteY8" fmla="*/ 16521 h 91251"/>
              <a:gd name="connsiteX9" fmla="*/ 90495 w 117401"/>
              <a:gd name="connsiteY9" fmla="*/ 0 h 91251"/>
              <a:gd name="connsiteX10" fmla="*/ 106487 w 117401"/>
              <a:gd name="connsiteY10" fmla="*/ 0 h 91251"/>
              <a:gd name="connsiteX11" fmla="*/ 114673 w 117401"/>
              <a:gd name="connsiteY11" fmla="*/ 17052 h 91251"/>
              <a:gd name="connsiteX12" fmla="*/ 117401 w 117401"/>
              <a:gd name="connsiteY12" fmla="*/ 36000 h 91251"/>
              <a:gd name="connsiteX13" fmla="*/ 101712 w 117401"/>
              <a:gd name="connsiteY13" fmla="*/ 76474 h 91251"/>
              <a:gd name="connsiteX14" fmla="*/ 58739 w 117401"/>
              <a:gd name="connsiteY14" fmla="*/ 91252 h 91251"/>
              <a:gd name="connsiteX15" fmla="*/ 15765 w 117401"/>
              <a:gd name="connsiteY15" fmla="*/ 76474 h 91251"/>
              <a:gd name="connsiteX16" fmla="*/ 0 w 117401"/>
              <a:gd name="connsiteY16" fmla="*/ 36000 h 91251"/>
              <a:gd name="connsiteX17" fmla="*/ 2728 w 117401"/>
              <a:gd name="connsiteY17" fmla="*/ 16900 h 91251"/>
              <a:gd name="connsiteX18" fmla="*/ 10762 w 117401"/>
              <a:gd name="connsiteY18" fmla="*/ 0 h 91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17401" h="91251">
                <a:moveTo>
                  <a:pt x="10762" y="0"/>
                </a:moveTo>
                <a:lnTo>
                  <a:pt x="26906" y="0"/>
                </a:lnTo>
                <a:cubicBezTo>
                  <a:pt x="22106" y="5153"/>
                  <a:pt x="18519" y="10661"/>
                  <a:pt x="16144" y="16521"/>
                </a:cubicBezTo>
                <a:cubicBezTo>
                  <a:pt x="13769" y="22334"/>
                  <a:pt x="12581" y="28523"/>
                  <a:pt x="12581" y="35090"/>
                </a:cubicBezTo>
                <a:cubicBezTo>
                  <a:pt x="12581" y="48025"/>
                  <a:pt x="16548" y="57929"/>
                  <a:pt x="24481" y="64801"/>
                </a:cubicBezTo>
                <a:cubicBezTo>
                  <a:pt x="32363" y="71673"/>
                  <a:pt x="43782" y="75109"/>
                  <a:pt x="58739" y="75109"/>
                </a:cubicBezTo>
                <a:cubicBezTo>
                  <a:pt x="73644" y="75109"/>
                  <a:pt x="85063" y="71673"/>
                  <a:pt x="92996" y="64801"/>
                </a:cubicBezTo>
                <a:cubicBezTo>
                  <a:pt x="100879" y="57929"/>
                  <a:pt x="104820" y="48025"/>
                  <a:pt x="104820" y="35090"/>
                </a:cubicBezTo>
                <a:cubicBezTo>
                  <a:pt x="104820" y="28523"/>
                  <a:pt x="103632" y="22334"/>
                  <a:pt x="101258" y="16521"/>
                </a:cubicBezTo>
                <a:cubicBezTo>
                  <a:pt x="98883" y="10661"/>
                  <a:pt x="95295" y="5153"/>
                  <a:pt x="90495" y="0"/>
                </a:cubicBezTo>
                <a:lnTo>
                  <a:pt x="106487" y="0"/>
                </a:lnTo>
                <a:cubicBezTo>
                  <a:pt x="110125" y="5355"/>
                  <a:pt x="112854" y="11039"/>
                  <a:pt x="114673" y="17052"/>
                </a:cubicBezTo>
                <a:cubicBezTo>
                  <a:pt x="116492" y="23015"/>
                  <a:pt x="117401" y="29330"/>
                  <a:pt x="117401" y="36000"/>
                </a:cubicBezTo>
                <a:cubicBezTo>
                  <a:pt x="117401" y="53128"/>
                  <a:pt x="112172" y="66620"/>
                  <a:pt x="101712" y="76474"/>
                </a:cubicBezTo>
                <a:cubicBezTo>
                  <a:pt x="91203" y="86325"/>
                  <a:pt x="76878" y="91252"/>
                  <a:pt x="58739" y="91252"/>
                </a:cubicBezTo>
                <a:cubicBezTo>
                  <a:pt x="40548" y="91252"/>
                  <a:pt x="26224" y="86325"/>
                  <a:pt x="15765" y="76474"/>
                </a:cubicBezTo>
                <a:cubicBezTo>
                  <a:pt x="5255" y="66620"/>
                  <a:pt x="0" y="53128"/>
                  <a:pt x="0" y="36000"/>
                </a:cubicBezTo>
                <a:cubicBezTo>
                  <a:pt x="0" y="29230"/>
                  <a:pt x="909" y="22862"/>
                  <a:pt x="2728" y="16900"/>
                </a:cubicBezTo>
                <a:cubicBezTo>
                  <a:pt x="4497" y="10887"/>
                  <a:pt x="7175" y="5255"/>
                  <a:pt x="10762" y="0"/>
                </a:cubicBezTo>
                <a:close/>
              </a:path>
            </a:pathLst>
          </a:custGeom>
          <a:solidFill>
            <a:srgbClr val="000000"/>
          </a:solidFill>
          <a:ln w="2381" cap="flat">
            <a:noFill/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22" name="Freeform 221">
            <a:extLst>
              <a:ext uri="{FF2B5EF4-FFF2-40B4-BE49-F238E27FC236}">
                <a16:creationId xmlns:a16="http://schemas.microsoft.com/office/drawing/2014/main" id="{FE541764-26AA-52BE-6F77-D6EE2E95E668}"/>
              </a:ext>
            </a:extLst>
          </p:cNvPr>
          <p:cNvSpPr/>
          <p:nvPr/>
        </p:nvSpPr>
        <p:spPr>
          <a:xfrm>
            <a:off x="893060" y="3391036"/>
            <a:ext cx="89131" cy="77914"/>
          </a:xfrm>
          <a:custGeom>
            <a:avLst/>
            <a:gdLst>
              <a:gd name="connsiteX0" fmla="*/ 11824 w 89131"/>
              <a:gd name="connsiteY0" fmla="*/ 38957 h 77914"/>
              <a:gd name="connsiteX1" fmla="*/ 20615 w 89131"/>
              <a:gd name="connsiteY1" fmla="*/ 56693 h 77914"/>
              <a:gd name="connsiteX2" fmla="*/ 44566 w 89131"/>
              <a:gd name="connsiteY2" fmla="*/ 63210 h 77914"/>
              <a:gd name="connsiteX3" fmla="*/ 68592 w 89131"/>
              <a:gd name="connsiteY3" fmla="*/ 56769 h 77914"/>
              <a:gd name="connsiteX4" fmla="*/ 77308 w 89131"/>
              <a:gd name="connsiteY4" fmla="*/ 38957 h 77914"/>
              <a:gd name="connsiteX5" fmla="*/ 68516 w 89131"/>
              <a:gd name="connsiteY5" fmla="*/ 21298 h 77914"/>
              <a:gd name="connsiteX6" fmla="*/ 44566 w 89131"/>
              <a:gd name="connsiteY6" fmla="*/ 14780 h 77914"/>
              <a:gd name="connsiteX7" fmla="*/ 20691 w 89131"/>
              <a:gd name="connsiteY7" fmla="*/ 21298 h 77914"/>
              <a:gd name="connsiteX8" fmla="*/ 11824 w 89131"/>
              <a:gd name="connsiteY8" fmla="*/ 38957 h 77914"/>
              <a:gd name="connsiteX9" fmla="*/ 0 w 89131"/>
              <a:gd name="connsiteY9" fmla="*/ 38957 h 77914"/>
              <a:gd name="connsiteX10" fmla="*/ 11824 w 89131"/>
              <a:gd name="connsiteY10" fmla="*/ 10385 h 77914"/>
              <a:gd name="connsiteX11" fmla="*/ 44566 w 89131"/>
              <a:gd name="connsiteY11" fmla="*/ 0 h 77914"/>
              <a:gd name="connsiteX12" fmla="*/ 77308 w 89131"/>
              <a:gd name="connsiteY12" fmla="*/ 10385 h 77914"/>
              <a:gd name="connsiteX13" fmla="*/ 89131 w 89131"/>
              <a:gd name="connsiteY13" fmla="*/ 38957 h 77914"/>
              <a:gd name="connsiteX14" fmla="*/ 77308 w 89131"/>
              <a:gd name="connsiteY14" fmla="*/ 67606 h 77914"/>
              <a:gd name="connsiteX15" fmla="*/ 44566 w 89131"/>
              <a:gd name="connsiteY15" fmla="*/ 77915 h 77914"/>
              <a:gd name="connsiteX16" fmla="*/ 11824 w 89131"/>
              <a:gd name="connsiteY16" fmla="*/ 67606 h 77914"/>
              <a:gd name="connsiteX17" fmla="*/ 0 w 89131"/>
              <a:gd name="connsiteY17" fmla="*/ 38957 h 779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89131" h="77914">
                <a:moveTo>
                  <a:pt x="11824" y="38957"/>
                </a:moveTo>
                <a:cubicBezTo>
                  <a:pt x="11824" y="46437"/>
                  <a:pt x="14754" y="52347"/>
                  <a:pt x="20615" y="56693"/>
                </a:cubicBezTo>
                <a:cubicBezTo>
                  <a:pt x="26426" y="61039"/>
                  <a:pt x="34410" y="63210"/>
                  <a:pt x="44566" y="63210"/>
                </a:cubicBezTo>
                <a:cubicBezTo>
                  <a:pt x="54722" y="63210"/>
                  <a:pt x="62730" y="61062"/>
                  <a:pt x="68592" y="56769"/>
                </a:cubicBezTo>
                <a:cubicBezTo>
                  <a:pt x="74402" y="52423"/>
                  <a:pt x="77308" y="46487"/>
                  <a:pt x="77308" y="38957"/>
                </a:cubicBezTo>
                <a:cubicBezTo>
                  <a:pt x="77308" y="31530"/>
                  <a:pt x="74377" y="25644"/>
                  <a:pt x="68516" y="21298"/>
                </a:cubicBezTo>
                <a:cubicBezTo>
                  <a:pt x="62654" y="16952"/>
                  <a:pt x="54671" y="14780"/>
                  <a:pt x="44566" y="14780"/>
                </a:cubicBezTo>
                <a:cubicBezTo>
                  <a:pt x="34511" y="14780"/>
                  <a:pt x="26552" y="16952"/>
                  <a:pt x="20691" y="21298"/>
                </a:cubicBezTo>
                <a:cubicBezTo>
                  <a:pt x="14779" y="25644"/>
                  <a:pt x="11824" y="31530"/>
                  <a:pt x="11824" y="38957"/>
                </a:cubicBezTo>
                <a:moveTo>
                  <a:pt x="0" y="38957"/>
                </a:moveTo>
                <a:cubicBezTo>
                  <a:pt x="0" y="26830"/>
                  <a:pt x="3941" y="17307"/>
                  <a:pt x="11824" y="10385"/>
                </a:cubicBezTo>
                <a:cubicBezTo>
                  <a:pt x="19706" y="3462"/>
                  <a:pt x="30620" y="0"/>
                  <a:pt x="44566" y="0"/>
                </a:cubicBezTo>
                <a:cubicBezTo>
                  <a:pt x="58461" y="0"/>
                  <a:pt x="69375" y="3462"/>
                  <a:pt x="77308" y="10385"/>
                </a:cubicBezTo>
                <a:cubicBezTo>
                  <a:pt x="85190" y="17307"/>
                  <a:pt x="89131" y="26830"/>
                  <a:pt x="89131" y="38957"/>
                </a:cubicBezTo>
                <a:cubicBezTo>
                  <a:pt x="89131" y="51135"/>
                  <a:pt x="85190" y="60684"/>
                  <a:pt x="77308" y="67606"/>
                </a:cubicBezTo>
                <a:cubicBezTo>
                  <a:pt x="69375" y="74478"/>
                  <a:pt x="58461" y="77915"/>
                  <a:pt x="44566" y="77915"/>
                </a:cubicBezTo>
                <a:cubicBezTo>
                  <a:pt x="30620" y="77915"/>
                  <a:pt x="19706" y="74478"/>
                  <a:pt x="11824" y="67606"/>
                </a:cubicBezTo>
                <a:cubicBezTo>
                  <a:pt x="3941" y="60684"/>
                  <a:pt x="0" y="51135"/>
                  <a:pt x="0" y="38957"/>
                </a:cubicBezTo>
                <a:close/>
              </a:path>
            </a:pathLst>
          </a:custGeom>
          <a:solidFill>
            <a:srgbClr val="000000"/>
          </a:solidFill>
          <a:ln w="2381" cap="flat">
            <a:noFill/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23" name="Freeform 222">
            <a:extLst>
              <a:ext uri="{FF2B5EF4-FFF2-40B4-BE49-F238E27FC236}">
                <a16:creationId xmlns:a16="http://schemas.microsoft.com/office/drawing/2014/main" id="{BC947EB5-7EC6-0FC5-429D-83C08AD3AD21}"/>
              </a:ext>
            </a:extLst>
          </p:cNvPr>
          <p:cNvSpPr/>
          <p:nvPr/>
        </p:nvSpPr>
        <p:spPr>
          <a:xfrm>
            <a:off x="862062" y="3353974"/>
            <a:ext cx="117931" cy="13946"/>
          </a:xfrm>
          <a:custGeom>
            <a:avLst/>
            <a:gdLst>
              <a:gd name="connsiteX0" fmla="*/ 0 w 117931"/>
              <a:gd name="connsiteY0" fmla="*/ 13947 h 13946"/>
              <a:gd name="connsiteX1" fmla="*/ 0 w 117931"/>
              <a:gd name="connsiteY1" fmla="*/ 0 h 13946"/>
              <a:gd name="connsiteX2" fmla="*/ 117932 w 117931"/>
              <a:gd name="connsiteY2" fmla="*/ 0 h 13946"/>
              <a:gd name="connsiteX3" fmla="*/ 117932 w 117931"/>
              <a:gd name="connsiteY3" fmla="*/ 13947 h 13946"/>
              <a:gd name="connsiteX4" fmla="*/ 0 w 117931"/>
              <a:gd name="connsiteY4" fmla="*/ 13947 h 13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7931" h="13946">
                <a:moveTo>
                  <a:pt x="0" y="13947"/>
                </a:moveTo>
                <a:lnTo>
                  <a:pt x="0" y="0"/>
                </a:lnTo>
                <a:lnTo>
                  <a:pt x="117932" y="0"/>
                </a:lnTo>
                <a:lnTo>
                  <a:pt x="117932" y="13947"/>
                </a:lnTo>
                <a:lnTo>
                  <a:pt x="0" y="13947"/>
                </a:lnTo>
                <a:close/>
              </a:path>
            </a:pathLst>
          </a:custGeom>
          <a:solidFill>
            <a:srgbClr val="000000"/>
          </a:solidFill>
          <a:ln w="2381" cap="flat">
            <a:noFill/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24" name="Freeform 223">
            <a:extLst>
              <a:ext uri="{FF2B5EF4-FFF2-40B4-BE49-F238E27FC236}">
                <a16:creationId xmlns:a16="http://schemas.microsoft.com/office/drawing/2014/main" id="{51970D0E-5322-39C1-82F5-301ABF1F1082}"/>
              </a:ext>
            </a:extLst>
          </p:cNvPr>
          <p:cNvSpPr/>
          <p:nvPr/>
        </p:nvSpPr>
        <p:spPr>
          <a:xfrm>
            <a:off x="862062" y="3310849"/>
            <a:ext cx="117931" cy="13944"/>
          </a:xfrm>
          <a:custGeom>
            <a:avLst/>
            <a:gdLst>
              <a:gd name="connsiteX0" fmla="*/ 0 w 117931"/>
              <a:gd name="connsiteY0" fmla="*/ 13945 h 13944"/>
              <a:gd name="connsiteX1" fmla="*/ 0 w 117931"/>
              <a:gd name="connsiteY1" fmla="*/ 0 h 13944"/>
              <a:gd name="connsiteX2" fmla="*/ 117932 w 117931"/>
              <a:gd name="connsiteY2" fmla="*/ 0 h 13944"/>
              <a:gd name="connsiteX3" fmla="*/ 117932 w 117931"/>
              <a:gd name="connsiteY3" fmla="*/ 13945 h 13944"/>
              <a:gd name="connsiteX4" fmla="*/ 0 w 117931"/>
              <a:gd name="connsiteY4" fmla="*/ 13945 h 139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7931" h="13944">
                <a:moveTo>
                  <a:pt x="0" y="13945"/>
                </a:moveTo>
                <a:lnTo>
                  <a:pt x="0" y="0"/>
                </a:lnTo>
                <a:lnTo>
                  <a:pt x="117932" y="0"/>
                </a:lnTo>
                <a:lnTo>
                  <a:pt x="117932" y="13945"/>
                </a:lnTo>
                <a:lnTo>
                  <a:pt x="0" y="13945"/>
                </a:lnTo>
                <a:close/>
              </a:path>
            </a:pathLst>
          </a:custGeom>
          <a:solidFill>
            <a:srgbClr val="000000"/>
          </a:solidFill>
          <a:ln w="2381" cap="flat">
            <a:noFill/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25" name="Freeform 224">
            <a:extLst>
              <a:ext uri="{FF2B5EF4-FFF2-40B4-BE49-F238E27FC236}">
                <a16:creationId xmlns:a16="http://schemas.microsoft.com/office/drawing/2014/main" id="{A524F50E-B2F7-049A-862D-9538DC2339C8}"/>
              </a:ext>
            </a:extLst>
          </p:cNvPr>
          <p:cNvSpPr/>
          <p:nvPr/>
        </p:nvSpPr>
        <p:spPr>
          <a:xfrm>
            <a:off x="862062" y="3267723"/>
            <a:ext cx="117931" cy="13946"/>
          </a:xfrm>
          <a:custGeom>
            <a:avLst/>
            <a:gdLst>
              <a:gd name="connsiteX0" fmla="*/ 33045 w 117931"/>
              <a:gd name="connsiteY0" fmla="*/ 13947 h 13946"/>
              <a:gd name="connsiteX1" fmla="*/ 33045 w 117931"/>
              <a:gd name="connsiteY1" fmla="*/ 0 h 13946"/>
              <a:gd name="connsiteX2" fmla="*/ 117932 w 117931"/>
              <a:gd name="connsiteY2" fmla="*/ 0 h 13946"/>
              <a:gd name="connsiteX3" fmla="*/ 117932 w 117931"/>
              <a:gd name="connsiteY3" fmla="*/ 13947 h 13946"/>
              <a:gd name="connsiteX4" fmla="*/ 33045 w 117931"/>
              <a:gd name="connsiteY4" fmla="*/ 13947 h 13946"/>
              <a:gd name="connsiteX5" fmla="*/ 0 w 117931"/>
              <a:gd name="connsiteY5" fmla="*/ 13947 h 13946"/>
              <a:gd name="connsiteX6" fmla="*/ 0 w 117931"/>
              <a:gd name="connsiteY6" fmla="*/ 0 h 13946"/>
              <a:gd name="connsiteX7" fmla="*/ 17659 w 117931"/>
              <a:gd name="connsiteY7" fmla="*/ 0 h 13946"/>
              <a:gd name="connsiteX8" fmla="*/ 17659 w 117931"/>
              <a:gd name="connsiteY8" fmla="*/ 13947 h 13946"/>
              <a:gd name="connsiteX9" fmla="*/ 0 w 117931"/>
              <a:gd name="connsiteY9" fmla="*/ 13947 h 13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7931" h="13946">
                <a:moveTo>
                  <a:pt x="33045" y="13947"/>
                </a:moveTo>
                <a:lnTo>
                  <a:pt x="33045" y="0"/>
                </a:lnTo>
                <a:lnTo>
                  <a:pt x="117932" y="0"/>
                </a:lnTo>
                <a:lnTo>
                  <a:pt x="117932" y="13947"/>
                </a:lnTo>
                <a:lnTo>
                  <a:pt x="33045" y="13947"/>
                </a:lnTo>
                <a:moveTo>
                  <a:pt x="0" y="13947"/>
                </a:moveTo>
                <a:lnTo>
                  <a:pt x="0" y="0"/>
                </a:lnTo>
                <a:lnTo>
                  <a:pt x="17659" y="0"/>
                </a:lnTo>
                <a:lnTo>
                  <a:pt x="17659" y="13947"/>
                </a:lnTo>
                <a:lnTo>
                  <a:pt x="0" y="13947"/>
                </a:lnTo>
                <a:close/>
              </a:path>
            </a:pathLst>
          </a:custGeom>
          <a:solidFill>
            <a:srgbClr val="000000"/>
          </a:solidFill>
          <a:ln w="2381" cap="flat">
            <a:noFill/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26" name="Freeform 225">
            <a:extLst>
              <a:ext uri="{FF2B5EF4-FFF2-40B4-BE49-F238E27FC236}">
                <a16:creationId xmlns:a16="http://schemas.microsoft.com/office/drawing/2014/main" id="{DC5AAC82-EC74-24F6-AA28-DC865E2BA2F0}"/>
              </a:ext>
            </a:extLst>
          </p:cNvPr>
          <p:cNvSpPr/>
          <p:nvPr/>
        </p:nvSpPr>
        <p:spPr>
          <a:xfrm>
            <a:off x="893060" y="3179881"/>
            <a:ext cx="89131" cy="64877"/>
          </a:xfrm>
          <a:custGeom>
            <a:avLst/>
            <a:gdLst>
              <a:gd name="connsiteX0" fmla="*/ 4547 w 89131"/>
              <a:gd name="connsiteY0" fmla="*/ 4548 h 64877"/>
              <a:gd name="connsiteX1" fmla="*/ 17735 w 89131"/>
              <a:gd name="connsiteY1" fmla="*/ 4548 h 64877"/>
              <a:gd name="connsiteX2" fmla="*/ 13188 w 89131"/>
              <a:gd name="connsiteY2" fmla="*/ 16826 h 64877"/>
              <a:gd name="connsiteX3" fmla="*/ 11672 w 89131"/>
              <a:gd name="connsiteY3" fmla="*/ 30013 h 64877"/>
              <a:gd name="connsiteX4" fmla="*/ 14855 w 89131"/>
              <a:gd name="connsiteY4" fmla="*/ 45627 h 64877"/>
              <a:gd name="connsiteX5" fmla="*/ 24405 w 89131"/>
              <a:gd name="connsiteY5" fmla="*/ 50780 h 64877"/>
              <a:gd name="connsiteX6" fmla="*/ 32060 w 89131"/>
              <a:gd name="connsiteY6" fmla="*/ 47068 h 64877"/>
              <a:gd name="connsiteX7" fmla="*/ 37290 w 89131"/>
              <a:gd name="connsiteY7" fmla="*/ 32135 h 64877"/>
              <a:gd name="connsiteX8" fmla="*/ 38351 w 89131"/>
              <a:gd name="connsiteY8" fmla="*/ 27361 h 64877"/>
              <a:gd name="connsiteX9" fmla="*/ 47370 w 89131"/>
              <a:gd name="connsiteY9" fmla="*/ 6291 h 64877"/>
              <a:gd name="connsiteX10" fmla="*/ 63513 w 89131"/>
              <a:gd name="connsiteY10" fmla="*/ 0 h 64877"/>
              <a:gd name="connsiteX11" fmla="*/ 82234 w 89131"/>
              <a:gd name="connsiteY11" fmla="*/ 9399 h 64877"/>
              <a:gd name="connsiteX12" fmla="*/ 89131 w 89131"/>
              <a:gd name="connsiteY12" fmla="*/ 35092 h 64877"/>
              <a:gd name="connsiteX13" fmla="*/ 87767 w 89131"/>
              <a:gd name="connsiteY13" fmla="*/ 49340 h 64877"/>
              <a:gd name="connsiteX14" fmla="*/ 83826 w 89131"/>
              <a:gd name="connsiteY14" fmla="*/ 64877 h 64877"/>
              <a:gd name="connsiteX15" fmla="*/ 69425 w 89131"/>
              <a:gd name="connsiteY15" fmla="*/ 64877 h 64877"/>
              <a:gd name="connsiteX16" fmla="*/ 75488 w 89131"/>
              <a:gd name="connsiteY16" fmla="*/ 49644 h 64877"/>
              <a:gd name="connsiteX17" fmla="*/ 77459 w 89131"/>
              <a:gd name="connsiteY17" fmla="*/ 34788 h 64877"/>
              <a:gd name="connsiteX18" fmla="*/ 74124 w 89131"/>
              <a:gd name="connsiteY18" fmla="*/ 19631 h 64877"/>
              <a:gd name="connsiteX19" fmla="*/ 64575 w 89131"/>
              <a:gd name="connsiteY19" fmla="*/ 14326 h 64877"/>
              <a:gd name="connsiteX20" fmla="*/ 55859 w 89131"/>
              <a:gd name="connsiteY20" fmla="*/ 18190 h 64877"/>
              <a:gd name="connsiteX21" fmla="*/ 50023 w 89131"/>
              <a:gd name="connsiteY21" fmla="*/ 34940 h 64877"/>
              <a:gd name="connsiteX22" fmla="*/ 48886 w 89131"/>
              <a:gd name="connsiteY22" fmla="*/ 39791 h 64877"/>
              <a:gd name="connsiteX23" fmla="*/ 40549 w 89131"/>
              <a:gd name="connsiteY23" fmla="*/ 58512 h 64877"/>
              <a:gd name="connsiteX24" fmla="*/ 25011 w 89131"/>
              <a:gd name="connsiteY24" fmla="*/ 64272 h 64877"/>
              <a:gd name="connsiteX25" fmla="*/ 6518 w 89131"/>
              <a:gd name="connsiteY25" fmla="*/ 55783 h 64877"/>
              <a:gd name="connsiteX26" fmla="*/ 0 w 89131"/>
              <a:gd name="connsiteY26" fmla="*/ 31680 h 64877"/>
              <a:gd name="connsiteX27" fmla="*/ 1137 w 89131"/>
              <a:gd name="connsiteY27" fmla="*/ 17128 h 64877"/>
              <a:gd name="connsiteX28" fmla="*/ 4547 w 89131"/>
              <a:gd name="connsiteY28" fmla="*/ 4548 h 64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89131" h="64877">
                <a:moveTo>
                  <a:pt x="4547" y="4548"/>
                </a:moveTo>
                <a:lnTo>
                  <a:pt x="17735" y="4548"/>
                </a:lnTo>
                <a:cubicBezTo>
                  <a:pt x="15714" y="8489"/>
                  <a:pt x="14198" y="12580"/>
                  <a:pt x="13188" y="16826"/>
                </a:cubicBezTo>
                <a:cubicBezTo>
                  <a:pt x="12177" y="21072"/>
                  <a:pt x="11672" y="25467"/>
                  <a:pt x="11672" y="30013"/>
                </a:cubicBezTo>
                <a:cubicBezTo>
                  <a:pt x="11672" y="36936"/>
                  <a:pt x="12733" y="42141"/>
                  <a:pt x="14855" y="45627"/>
                </a:cubicBezTo>
                <a:cubicBezTo>
                  <a:pt x="16977" y="49063"/>
                  <a:pt x="20161" y="50780"/>
                  <a:pt x="24405" y="50780"/>
                </a:cubicBezTo>
                <a:cubicBezTo>
                  <a:pt x="27639" y="50780"/>
                  <a:pt x="30190" y="49542"/>
                  <a:pt x="32060" y="47068"/>
                </a:cubicBezTo>
                <a:cubicBezTo>
                  <a:pt x="33879" y="44591"/>
                  <a:pt x="35622" y="39615"/>
                  <a:pt x="37290" y="32135"/>
                </a:cubicBezTo>
                <a:lnTo>
                  <a:pt x="38351" y="27361"/>
                </a:lnTo>
                <a:cubicBezTo>
                  <a:pt x="40473" y="17457"/>
                  <a:pt x="43479" y="10435"/>
                  <a:pt x="47370" y="6291"/>
                </a:cubicBezTo>
                <a:cubicBezTo>
                  <a:pt x="51210" y="2098"/>
                  <a:pt x="56591" y="0"/>
                  <a:pt x="63513" y="0"/>
                </a:cubicBezTo>
                <a:cubicBezTo>
                  <a:pt x="71396" y="0"/>
                  <a:pt x="77636" y="3134"/>
                  <a:pt x="82234" y="9399"/>
                </a:cubicBezTo>
                <a:cubicBezTo>
                  <a:pt x="86832" y="15614"/>
                  <a:pt x="89131" y="24179"/>
                  <a:pt x="89131" y="35092"/>
                </a:cubicBezTo>
                <a:cubicBezTo>
                  <a:pt x="89131" y="39638"/>
                  <a:pt x="88676" y="44389"/>
                  <a:pt x="87767" y="49340"/>
                </a:cubicBezTo>
                <a:cubicBezTo>
                  <a:pt x="86908" y="54242"/>
                  <a:pt x="85594" y="59422"/>
                  <a:pt x="83826" y="64877"/>
                </a:cubicBezTo>
                <a:lnTo>
                  <a:pt x="69425" y="64877"/>
                </a:lnTo>
                <a:cubicBezTo>
                  <a:pt x="72103" y="59724"/>
                  <a:pt x="74124" y="54647"/>
                  <a:pt x="75488" y="49644"/>
                </a:cubicBezTo>
                <a:cubicBezTo>
                  <a:pt x="76802" y="44641"/>
                  <a:pt x="77459" y="39691"/>
                  <a:pt x="77459" y="34788"/>
                </a:cubicBezTo>
                <a:cubicBezTo>
                  <a:pt x="77459" y="28220"/>
                  <a:pt x="76348" y="23167"/>
                  <a:pt x="74124" y="19631"/>
                </a:cubicBezTo>
                <a:cubicBezTo>
                  <a:pt x="71851" y="16095"/>
                  <a:pt x="68667" y="14326"/>
                  <a:pt x="64575" y="14326"/>
                </a:cubicBezTo>
                <a:cubicBezTo>
                  <a:pt x="60785" y="14326"/>
                  <a:pt x="57880" y="15614"/>
                  <a:pt x="55859" y="18190"/>
                </a:cubicBezTo>
                <a:cubicBezTo>
                  <a:pt x="53837" y="20717"/>
                  <a:pt x="51892" y="26299"/>
                  <a:pt x="50023" y="34940"/>
                </a:cubicBezTo>
                <a:lnTo>
                  <a:pt x="48886" y="39791"/>
                </a:lnTo>
                <a:cubicBezTo>
                  <a:pt x="47067" y="48432"/>
                  <a:pt x="44288" y="54671"/>
                  <a:pt x="40549" y="58512"/>
                </a:cubicBezTo>
                <a:cubicBezTo>
                  <a:pt x="36759" y="62353"/>
                  <a:pt x="31580" y="64272"/>
                  <a:pt x="25011" y="64272"/>
                </a:cubicBezTo>
                <a:cubicBezTo>
                  <a:pt x="17028" y="64272"/>
                  <a:pt x="10863" y="61443"/>
                  <a:pt x="6518" y="55783"/>
                </a:cubicBezTo>
                <a:cubicBezTo>
                  <a:pt x="2173" y="50123"/>
                  <a:pt x="0" y="42089"/>
                  <a:pt x="0" y="31680"/>
                </a:cubicBezTo>
                <a:cubicBezTo>
                  <a:pt x="0" y="26527"/>
                  <a:pt x="379" y="21677"/>
                  <a:pt x="1137" y="17128"/>
                </a:cubicBezTo>
                <a:cubicBezTo>
                  <a:pt x="1895" y="12583"/>
                  <a:pt x="3032" y="8389"/>
                  <a:pt x="4547" y="4548"/>
                </a:cubicBezTo>
                <a:close/>
              </a:path>
            </a:pathLst>
          </a:custGeom>
          <a:solidFill>
            <a:srgbClr val="000000"/>
          </a:solidFill>
          <a:ln w="2381" cap="flat">
            <a:noFill/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27" name="Freeform 226">
            <a:extLst>
              <a:ext uri="{FF2B5EF4-FFF2-40B4-BE49-F238E27FC236}">
                <a16:creationId xmlns:a16="http://schemas.microsoft.com/office/drawing/2014/main" id="{9D4054C9-B168-1DB8-1FFE-0DC65DD13DA8}"/>
              </a:ext>
            </a:extLst>
          </p:cNvPr>
          <p:cNvSpPr/>
          <p:nvPr/>
        </p:nvSpPr>
        <p:spPr>
          <a:xfrm>
            <a:off x="862062" y="3143729"/>
            <a:ext cx="117931" cy="13944"/>
          </a:xfrm>
          <a:custGeom>
            <a:avLst/>
            <a:gdLst>
              <a:gd name="connsiteX0" fmla="*/ 33045 w 117931"/>
              <a:gd name="connsiteY0" fmla="*/ 13945 h 13944"/>
              <a:gd name="connsiteX1" fmla="*/ 33045 w 117931"/>
              <a:gd name="connsiteY1" fmla="*/ 0 h 13944"/>
              <a:gd name="connsiteX2" fmla="*/ 117932 w 117931"/>
              <a:gd name="connsiteY2" fmla="*/ 0 h 13944"/>
              <a:gd name="connsiteX3" fmla="*/ 117932 w 117931"/>
              <a:gd name="connsiteY3" fmla="*/ 13945 h 13944"/>
              <a:gd name="connsiteX4" fmla="*/ 33045 w 117931"/>
              <a:gd name="connsiteY4" fmla="*/ 13945 h 13944"/>
              <a:gd name="connsiteX5" fmla="*/ 0 w 117931"/>
              <a:gd name="connsiteY5" fmla="*/ 13945 h 13944"/>
              <a:gd name="connsiteX6" fmla="*/ 0 w 117931"/>
              <a:gd name="connsiteY6" fmla="*/ 0 h 13944"/>
              <a:gd name="connsiteX7" fmla="*/ 17659 w 117931"/>
              <a:gd name="connsiteY7" fmla="*/ 0 h 13944"/>
              <a:gd name="connsiteX8" fmla="*/ 17659 w 117931"/>
              <a:gd name="connsiteY8" fmla="*/ 13945 h 13944"/>
              <a:gd name="connsiteX9" fmla="*/ 0 w 117931"/>
              <a:gd name="connsiteY9" fmla="*/ 13945 h 139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7931" h="13944">
                <a:moveTo>
                  <a:pt x="33045" y="13945"/>
                </a:moveTo>
                <a:lnTo>
                  <a:pt x="33045" y="0"/>
                </a:lnTo>
                <a:lnTo>
                  <a:pt x="117932" y="0"/>
                </a:lnTo>
                <a:lnTo>
                  <a:pt x="117932" y="13945"/>
                </a:lnTo>
                <a:lnTo>
                  <a:pt x="33045" y="13945"/>
                </a:lnTo>
                <a:moveTo>
                  <a:pt x="0" y="13945"/>
                </a:moveTo>
                <a:lnTo>
                  <a:pt x="0" y="0"/>
                </a:lnTo>
                <a:lnTo>
                  <a:pt x="17659" y="0"/>
                </a:lnTo>
                <a:lnTo>
                  <a:pt x="17659" y="13945"/>
                </a:lnTo>
                <a:lnTo>
                  <a:pt x="0" y="13945"/>
                </a:lnTo>
                <a:close/>
              </a:path>
            </a:pathLst>
          </a:custGeom>
          <a:solidFill>
            <a:srgbClr val="000000"/>
          </a:solidFill>
          <a:ln w="2381" cap="flat">
            <a:noFill/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28" name="Freeform 227">
            <a:extLst>
              <a:ext uri="{FF2B5EF4-FFF2-40B4-BE49-F238E27FC236}">
                <a16:creationId xmlns:a16="http://schemas.microsoft.com/office/drawing/2014/main" id="{B3A30CB0-EE78-A0E5-9DE4-E4FF5480F633}"/>
              </a:ext>
            </a:extLst>
          </p:cNvPr>
          <p:cNvSpPr/>
          <p:nvPr/>
        </p:nvSpPr>
        <p:spPr>
          <a:xfrm>
            <a:off x="893060" y="3042697"/>
            <a:ext cx="89131" cy="77914"/>
          </a:xfrm>
          <a:custGeom>
            <a:avLst/>
            <a:gdLst>
              <a:gd name="connsiteX0" fmla="*/ 11824 w 89131"/>
              <a:gd name="connsiteY0" fmla="*/ 38957 h 77914"/>
              <a:gd name="connsiteX1" fmla="*/ 20615 w 89131"/>
              <a:gd name="connsiteY1" fmla="*/ 56693 h 77914"/>
              <a:gd name="connsiteX2" fmla="*/ 44566 w 89131"/>
              <a:gd name="connsiteY2" fmla="*/ 63210 h 77914"/>
              <a:gd name="connsiteX3" fmla="*/ 68592 w 89131"/>
              <a:gd name="connsiteY3" fmla="*/ 56769 h 77914"/>
              <a:gd name="connsiteX4" fmla="*/ 77308 w 89131"/>
              <a:gd name="connsiteY4" fmla="*/ 38957 h 77914"/>
              <a:gd name="connsiteX5" fmla="*/ 68516 w 89131"/>
              <a:gd name="connsiteY5" fmla="*/ 21298 h 77914"/>
              <a:gd name="connsiteX6" fmla="*/ 44566 w 89131"/>
              <a:gd name="connsiteY6" fmla="*/ 14780 h 77914"/>
              <a:gd name="connsiteX7" fmla="*/ 20691 w 89131"/>
              <a:gd name="connsiteY7" fmla="*/ 21298 h 77914"/>
              <a:gd name="connsiteX8" fmla="*/ 11824 w 89131"/>
              <a:gd name="connsiteY8" fmla="*/ 38957 h 77914"/>
              <a:gd name="connsiteX9" fmla="*/ 0 w 89131"/>
              <a:gd name="connsiteY9" fmla="*/ 38957 h 77914"/>
              <a:gd name="connsiteX10" fmla="*/ 11824 w 89131"/>
              <a:gd name="connsiteY10" fmla="*/ 10385 h 77914"/>
              <a:gd name="connsiteX11" fmla="*/ 44566 w 89131"/>
              <a:gd name="connsiteY11" fmla="*/ 0 h 77914"/>
              <a:gd name="connsiteX12" fmla="*/ 77308 w 89131"/>
              <a:gd name="connsiteY12" fmla="*/ 10385 h 77914"/>
              <a:gd name="connsiteX13" fmla="*/ 89131 w 89131"/>
              <a:gd name="connsiteY13" fmla="*/ 38957 h 77914"/>
              <a:gd name="connsiteX14" fmla="*/ 77308 w 89131"/>
              <a:gd name="connsiteY14" fmla="*/ 67606 h 77914"/>
              <a:gd name="connsiteX15" fmla="*/ 44566 w 89131"/>
              <a:gd name="connsiteY15" fmla="*/ 77915 h 77914"/>
              <a:gd name="connsiteX16" fmla="*/ 11824 w 89131"/>
              <a:gd name="connsiteY16" fmla="*/ 67606 h 77914"/>
              <a:gd name="connsiteX17" fmla="*/ 0 w 89131"/>
              <a:gd name="connsiteY17" fmla="*/ 38957 h 779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89131" h="77914">
                <a:moveTo>
                  <a:pt x="11824" y="38957"/>
                </a:moveTo>
                <a:cubicBezTo>
                  <a:pt x="11824" y="46437"/>
                  <a:pt x="14754" y="52347"/>
                  <a:pt x="20615" y="56693"/>
                </a:cubicBezTo>
                <a:cubicBezTo>
                  <a:pt x="26426" y="61039"/>
                  <a:pt x="34410" y="63210"/>
                  <a:pt x="44566" y="63210"/>
                </a:cubicBezTo>
                <a:cubicBezTo>
                  <a:pt x="54722" y="63210"/>
                  <a:pt x="62730" y="61062"/>
                  <a:pt x="68592" y="56769"/>
                </a:cubicBezTo>
                <a:cubicBezTo>
                  <a:pt x="74402" y="52423"/>
                  <a:pt x="77308" y="46487"/>
                  <a:pt x="77308" y="38957"/>
                </a:cubicBezTo>
                <a:cubicBezTo>
                  <a:pt x="77308" y="31530"/>
                  <a:pt x="74377" y="25644"/>
                  <a:pt x="68516" y="21298"/>
                </a:cubicBezTo>
                <a:cubicBezTo>
                  <a:pt x="62654" y="16952"/>
                  <a:pt x="54671" y="14780"/>
                  <a:pt x="44566" y="14780"/>
                </a:cubicBezTo>
                <a:cubicBezTo>
                  <a:pt x="34511" y="14780"/>
                  <a:pt x="26552" y="16952"/>
                  <a:pt x="20691" y="21298"/>
                </a:cubicBezTo>
                <a:cubicBezTo>
                  <a:pt x="14779" y="25644"/>
                  <a:pt x="11824" y="31530"/>
                  <a:pt x="11824" y="38957"/>
                </a:cubicBezTo>
                <a:moveTo>
                  <a:pt x="0" y="38957"/>
                </a:moveTo>
                <a:cubicBezTo>
                  <a:pt x="0" y="26830"/>
                  <a:pt x="3941" y="17307"/>
                  <a:pt x="11824" y="10385"/>
                </a:cubicBezTo>
                <a:cubicBezTo>
                  <a:pt x="19706" y="3462"/>
                  <a:pt x="30620" y="0"/>
                  <a:pt x="44566" y="0"/>
                </a:cubicBezTo>
                <a:cubicBezTo>
                  <a:pt x="58461" y="0"/>
                  <a:pt x="69375" y="3462"/>
                  <a:pt x="77308" y="10385"/>
                </a:cubicBezTo>
                <a:cubicBezTo>
                  <a:pt x="85190" y="17307"/>
                  <a:pt x="89131" y="26830"/>
                  <a:pt x="89131" y="38957"/>
                </a:cubicBezTo>
                <a:cubicBezTo>
                  <a:pt x="89131" y="51135"/>
                  <a:pt x="85190" y="60684"/>
                  <a:pt x="77308" y="67606"/>
                </a:cubicBezTo>
                <a:cubicBezTo>
                  <a:pt x="69375" y="74478"/>
                  <a:pt x="58461" y="77915"/>
                  <a:pt x="44566" y="77915"/>
                </a:cubicBezTo>
                <a:cubicBezTo>
                  <a:pt x="30620" y="77915"/>
                  <a:pt x="19706" y="74478"/>
                  <a:pt x="11824" y="67606"/>
                </a:cubicBezTo>
                <a:cubicBezTo>
                  <a:pt x="3941" y="60684"/>
                  <a:pt x="0" y="51135"/>
                  <a:pt x="0" y="38957"/>
                </a:cubicBezTo>
                <a:close/>
              </a:path>
            </a:pathLst>
          </a:custGeom>
          <a:solidFill>
            <a:srgbClr val="000000"/>
          </a:solidFill>
          <a:ln w="2381" cap="flat">
            <a:noFill/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29" name="Freeform 228">
            <a:extLst>
              <a:ext uri="{FF2B5EF4-FFF2-40B4-BE49-F238E27FC236}">
                <a16:creationId xmlns:a16="http://schemas.microsoft.com/office/drawing/2014/main" id="{16440F40-769B-B37A-DA73-85F7B3414037}"/>
              </a:ext>
            </a:extLst>
          </p:cNvPr>
          <p:cNvSpPr/>
          <p:nvPr/>
        </p:nvSpPr>
        <p:spPr>
          <a:xfrm>
            <a:off x="893060" y="2949019"/>
            <a:ext cx="86933" cy="71092"/>
          </a:xfrm>
          <a:custGeom>
            <a:avLst/>
            <a:gdLst>
              <a:gd name="connsiteX0" fmla="*/ 35698 w 86933"/>
              <a:gd name="connsiteY0" fmla="*/ 0 h 71092"/>
              <a:gd name="connsiteX1" fmla="*/ 86933 w 86933"/>
              <a:gd name="connsiteY1" fmla="*/ 0 h 71092"/>
              <a:gd name="connsiteX2" fmla="*/ 86933 w 86933"/>
              <a:gd name="connsiteY2" fmla="*/ 13947 h 71092"/>
              <a:gd name="connsiteX3" fmla="*/ 36153 w 86933"/>
              <a:gd name="connsiteY3" fmla="*/ 13947 h 71092"/>
              <a:gd name="connsiteX4" fmla="*/ 18114 w 86933"/>
              <a:gd name="connsiteY4" fmla="*/ 18645 h 71092"/>
              <a:gd name="connsiteX5" fmla="*/ 12127 w 86933"/>
              <a:gd name="connsiteY5" fmla="*/ 32742 h 71092"/>
              <a:gd name="connsiteX6" fmla="*/ 19327 w 86933"/>
              <a:gd name="connsiteY6" fmla="*/ 50554 h 71092"/>
              <a:gd name="connsiteX7" fmla="*/ 38957 w 86933"/>
              <a:gd name="connsiteY7" fmla="*/ 57071 h 71092"/>
              <a:gd name="connsiteX8" fmla="*/ 86933 w 86933"/>
              <a:gd name="connsiteY8" fmla="*/ 57071 h 71092"/>
              <a:gd name="connsiteX9" fmla="*/ 86933 w 86933"/>
              <a:gd name="connsiteY9" fmla="*/ 71092 h 71092"/>
              <a:gd name="connsiteX10" fmla="*/ 2046 w 86933"/>
              <a:gd name="connsiteY10" fmla="*/ 71092 h 71092"/>
              <a:gd name="connsiteX11" fmla="*/ 2046 w 86933"/>
              <a:gd name="connsiteY11" fmla="*/ 57071 h 71092"/>
              <a:gd name="connsiteX12" fmla="*/ 15234 w 86933"/>
              <a:gd name="connsiteY12" fmla="*/ 57071 h 71092"/>
              <a:gd name="connsiteX13" fmla="*/ 3790 w 86933"/>
              <a:gd name="connsiteY13" fmla="*/ 45325 h 71092"/>
              <a:gd name="connsiteX14" fmla="*/ 0 w 86933"/>
              <a:gd name="connsiteY14" fmla="*/ 29635 h 71092"/>
              <a:gd name="connsiteX15" fmla="*/ 9095 w 86933"/>
              <a:gd name="connsiteY15" fmla="*/ 7503 h 71092"/>
              <a:gd name="connsiteX16" fmla="*/ 35698 w 86933"/>
              <a:gd name="connsiteY16" fmla="*/ 0 h 71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86933" h="71092">
                <a:moveTo>
                  <a:pt x="35698" y="0"/>
                </a:moveTo>
                <a:lnTo>
                  <a:pt x="86933" y="0"/>
                </a:lnTo>
                <a:lnTo>
                  <a:pt x="86933" y="13947"/>
                </a:lnTo>
                <a:lnTo>
                  <a:pt x="36153" y="13947"/>
                </a:lnTo>
                <a:cubicBezTo>
                  <a:pt x="28119" y="13947"/>
                  <a:pt x="22106" y="15514"/>
                  <a:pt x="18114" y="18645"/>
                </a:cubicBezTo>
                <a:cubicBezTo>
                  <a:pt x="14122" y="21776"/>
                  <a:pt x="12127" y="26477"/>
                  <a:pt x="12127" y="32742"/>
                </a:cubicBezTo>
                <a:cubicBezTo>
                  <a:pt x="12127" y="40272"/>
                  <a:pt x="14527" y="46208"/>
                  <a:pt x="19327" y="50554"/>
                </a:cubicBezTo>
                <a:cubicBezTo>
                  <a:pt x="24127" y="54900"/>
                  <a:pt x="30671" y="57071"/>
                  <a:pt x="38957" y="57071"/>
                </a:cubicBezTo>
                <a:lnTo>
                  <a:pt x="86933" y="57071"/>
                </a:lnTo>
                <a:lnTo>
                  <a:pt x="86933" y="71092"/>
                </a:lnTo>
                <a:lnTo>
                  <a:pt x="2046" y="71092"/>
                </a:lnTo>
                <a:lnTo>
                  <a:pt x="2046" y="57071"/>
                </a:lnTo>
                <a:lnTo>
                  <a:pt x="15234" y="57071"/>
                </a:lnTo>
                <a:cubicBezTo>
                  <a:pt x="10131" y="53738"/>
                  <a:pt x="6316" y="49823"/>
                  <a:pt x="3790" y="45325"/>
                </a:cubicBezTo>
                <a:cubicBezTo>
                  <a:pt x="1263" y="40776"/>
                  <a:pt x="0" y="35547"/>
                  <a:pt x="0" y="29635"/>
                </a:cubicBezTo>
                <a:cubicBezTo>
                  <a:pt x="0" y="19883"/>
                  <a:pt x="3032" y="12506"/>
                  <a:pt x="9095" y="7503"/>
                </a:cubicBezTo>
                <a:cubicBezTo>
                  <a:pt x="15108" y="2500"/>
                  <a:pt x="23975" y="0"/>
                  <a:pt x="35698" y="0"/>
                </a:cubicBezTo>
                <a:close/>
              </a:path>
            </a:pathLst>
          </a:custGeom>
          <a:solidFill>
            <a:srgbClr val="000000"/>
          </a:solidFill>
          <a:ln w="2381" cap="flat">
            <a:noFill/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30" name="Freeform 229">
            <a:extLst>
              <a:ext uri="{FF2B5EF4-FFF2-40B4-BE49-F238E27FC236}">
                <a16:creationId xmlns:a16="http://schemas.microsoft.com/office/drawing/2014/main" id="{C1AF04E6-E1BE-E7C1-B82E-251B5E4C04DA}"/>
              </a:ext>
            </a:extLst>
          </p:cNvPr>
          <p:cNvSpPr/>
          <p:nvPr/>
        </p:nvSpPr>
        <p:spPr>
          <a:xfrm>
            <a:off x="861379" y="2903242"/>
            <a:ext cx="155221" cy="12884"/>
          </a:xfrm>
          <a:custGeom>
            <a:avLst/>
            <a:gdLst>
              <a:gd name="connsiteX0" fmla="*/ 0 w 155221"/>
              <a:gd name="connsiteY0" fmla="*/ 0 h 12884"/>
              <a:gd name="connsiteX1" fmla="*/ 155221 w 155221"/>
              <a:gd name="connsiteY1" fmla="*/ 0 h 12884"/>
              <a:gd name="connsiteX2" fmla="*/ 155221 w 155221"/>
              <a:gd name="connsiteY2" fmla="*/ 12885 h 12884"/>
              <a:gd name="connsiteX3" fmla="*/ 0 w 155221"/>
              <a:gd name="connsiteY3" fmla="*/ 12885 h 12884"/>
              <a:gd name="connsiteX4" fmla="*/ 0 w 155221"/>
              <a:gd name="connsiteY4" fmla="*/ 0 h 12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5221" h="12884">
                <a:moveTo>
                  <a:pt x="0" y="0"/>
                </a:moveTo>
                <a:lnTo>
                  <a:pt x="155221" y="0"/>
                </a:lnTo>
                <a:lnTo>
                  <a:pt x="155221" y="12885"/>
                </a:lnTo>
                <a:lnTo>
                  <a:pt x="0" y="12885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2381" cap="flat">
            <a:noFill/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31" name="Freeform 230">
            <a:extLst>
              <a:ext uri="{FF2B5EF4-FFF2-40B4-BE49-F238E27FC236}">
                <a16:creationId xmlns:a16="http://schemas.microsoft.com/office/drawing/2014/main" id="{753B4BCA-C1D0-2E12-B024-DB1E6ACC8D1A}"/>
              </a:ext>
            </a:extLst>
          </p:cNvPr>
          <p:cNvSpPr/>
          <p:nvPr/>
        </p:nvSpPr>
        <p:spPr>
          <a:xfrm>
            <a:off x="866837" y="2764769"/>
            <a:ext cx="113157" cy="103531"/>
          </a:xfrm>
          <a:custGeom>
            <a:avLst/>
            <a:gdLst>
              <a:gd name="connsiteX0" fmla="*/ 0 w 113157"/>
              <a:gd name="connsiteY0" fmla="*/ 103532 h 103531"/>
              <a:gd name="connsiteX1" fmla="*/ 0 w 113157"/>
              <a:gd name="connsiteY1" fmla="*/ 80719 h 103531"/>
              <a:gd name="connsiteX2" fmla="*/ 77004 w 113157"/>
              <a:gd name="connsiteY2" fmla="*/ 51842 h 103531"/>
              <a:gd name="connsiteX3" fmla="*/ 0 w 113157"/>
              <a:gd name="connsiteY3" fmla="*/ 22815 h 103531"/>
              <a:gd name="connsiteX4" fmla="*/ 0 w 113157"/>
              <a:gd name="connsiteY4" fmla="*/ 0 h 103531"/>
              <a:gd name="connsiteX5" fmla="*/ 113157 w 113157"/>
              <a:gd name="connsiteY5" fmla="*/ 0 h 103531"/>
              <a:gd name="connsiteX6" fmla="*/ 113157 w 113157"/>
              <a:gd name="connsiteY6" fmla="*/ 14930 h 103531"/>
              <a:gd name="connsiteX7" fmla="*/ 13794 w 113157"/>
              <a:gd name="connsiteY7" fmla="*/ 14930 h 103531"/>
              <a:gd name="connsiteX8" fmla="*/ 91405 w 113157"/>
              <a:gd name="connsiteY8" fmla="*/ 44110 h 103531"/>
              <a:gd name="connsiteX9" fmla="*/ 91405 w 113157"/>
              <a:gd name="connsiteY9" fmla="*/ 59498 h 103531"/>
              <a:gd name="connsiteX10" fmla="*/ 13794 w 113157"/>
              <a:gd name="connsiteY10" fmla="*/ 88678 h 103531"/>
              <a:gd name="connsiteX11" fmla="*/ 113157 w 113157"/>
              <a:gd name="connsiteY11" fmla="*/ 88678 h 103531"/>
              <a:gd name="connsiteX12" fmla="*/ 113157 w 113157"/>
              <a:gd name="connsiteY12" fmla="*/ 103532 h 103531"/>
              <a:gd name="connsiteX13" fmla="*/ 0 w 113157"/>
              <a:gd name="connsiteY13" fmla="*/ 103532 h 103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13157" h="103531">
                <a:moveTo>
                  <a:pt x="0" y="103532"/>
                </a:moveTo>
                <a:lnTo>
                  <a:pt x="0" y="80719"/>
                </a:lnTo>
                <a:lnTo>
                  <a:pt x="77004" y="51842"/>
                </a:lnTo>
                <a:lnTo>
                  <a:pt x="0" y="22815"/>
                </a:lnTo>
                <a:lnTo>
                  <a:pt x="0" y="0"/>
                </a:lnTo>
                <a:lnTo>
                  <a:pt x="113157" y="0"/>
                </a:lnTo>
                <a:lnTo>
                  <a:pt x="113157" y="14930"/>
                </a:lnTo>
                <a:lnTo>
                  <a:pt x="13794" y="14930"/>
                </a:lnTo>
                <a:lnTo>
                  <a:pt x="91405" y="44110"/>
                </a:lnTo>
                <a:lnTo>
                  <a:pt x="91405" y="59498"/>
                </a:lnTo>
                <a:lnTo>
                  <a:pt x="13794" y="88678"/>
                </a:lnTo>
                <a:lnTo>
                  <a:pt x="113157" y="88678"/>
                </a:lnTo>
                <a:lnTo>
                  <a:pt x="113157" y="103532"/>
                </a:lnTo>
                <a:lnTo>
                  <a:pt x="0" y="103532"/>
                </a:lnTo>
                <a:close/>
              </a:path>
            </a:pathLst>
          </a:custGeom>
          <a:solidFill>
            <a:srgbClr val="000000"/>
          </a:solidFill>
          <a:ln w="2381" cap="flat">
            <a:noFill/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32" name="Freeform 231">
            <a:extLst>
              <a:ext uri="{FF2B5EF4-FFF2-40B4-BE49-F238E27FC236}">
                <a16:creationId xmlns:a16="http://schemas.microsoft.com/office/drawing/2014/main" id="{70929AE6-6488-6E27-7E0A-32398CA14E05}"/>
              </a:ext>
            </a:extLst>
          </p:cNvPr>
          <p:cNvSpPr/>
          <p:nvPr/>
        </p:nvSpPr>
        <p:spPr>
          <a:xfrm>
            <a:off x="909507" y="2635999"/>
            <a:ext cx="43807" cy="97166"/>
          </a:xfrm>
          <a:custGeom>
            <a:avLst/>
            <a:gdLst>
              <a:gd name="connsiteX0" fmla="*/ 0 w 43807"/>
              <a:gd name="connsiteY0" fmla="*/ 97167 h 97166"/>
              <a:gd name="connsiteX1" fmla="*/ 0 w 43807"/>
              <a:gd name="connsiteY1" fmla="*/ 0 h 97166"/>
              <a:gd name="connsiteX2" fmla="*/ 12733 w 43807"/>
              <a:gd name="connsiteY2" fmla="*/ 0 h 97166"/>
              <a:gd name="connsiteX3" fmla="*/ 12733 w 43807"/>
              <a:gd name="connsiteY3" fmla="*/ 97167 h 97166"/>
              <a:gd name="connsiteX4" fmla="*/ 0 w 43807"/>
              <a:gd name="connsiteY4" fmla="*/ 97167 h 97166"/>
              <a:gd name="connsiteX5" fmla="*/ 30923 w 43807"/>
              <a:gd name="connsiteY5" fmla="*/ 97167 h 97166"/>
              <a:gd name="connsiteX6" fmla="*/ 30923 w 43807"/>
              <a:gd name="connsiteY6" fmla="*/ 0 h 97166"/>
              <a:gd name="connsiteX7" fmla="*/ 43808 w 43807"/>
              <a:gd name="connsiteY7" fmla="*/ 0 h 97166"/>
              <a:gd name="connsiteX8" fmla="*/ 43808 w 43807"/>
              <a:gd name="connsiteY8" fmla="*/ 97167 h 97166"/>
              <a:gd name="connsiteX9" fmla="*/ 30923 w 43807"/>
              <a:gd name="connsiteY9" fmla="*/ 97167 h 97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3807" h="97166">
                <a:moveTo>
                  <a:pt x="0" y="97167"/>
                </a:moveTo>
                <a:lnTo>
                  <a:pt x="0" y="0"/>
                </a:lnTo>
                <a:lnTo>
                  <a:pt x="12733" y="0"/>
                </a:lnTo>
                <a:lnTo>
                  <a:pt x="12733" y="97167"/>
                </a:lnTo>
                <a:lnTo>
                  <a:pt x="0" y="97167"/>
                </a:lnTo>
                <a:moveTo>
                  <a:pt x="30923" y="97167"/>
                </a:moveTo>
                <a:lnTo>
                  <a:pt x="30923" y="0"/>
                </a:lnTo>
                <a:lnTo>
                  <a:pt x="43808" y="0"/>
                </a:lnTo>
                <a:lnTo>
                  <a:pt x="43808" y="97167"/>
                </a:lnTo>
                <a:lnTo>
                  <a:pt x="30923" y="97167"/>
                </a:lnTo>
                <a:close/>
              </a:path>
            </a:pathLst>
          </a:custGeom>
          <a:solidFill>
            <a:srgbClr val="000000"/>
          </a:solidFill>
          <a:ln w="2381" cap="flat">
            <a:noFill/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33" name="Freeform 232">
            <a:extLst>
              <a:ext uri="{FF2B5EF4-FFF2-40B4-BE49-F238E27FC236}">
                <a16:creationId xmlns:a16="http://schemas.microsoft.com/office/drawing/2014/main" id="{6B532D0C-8707-4134-D408-5B7126D53C31}"/>
              </a:ext>
            </a:extLst>
          </p:cNvPr>
          <p:cNvSpPr/>
          <p:nvPr/>
        </p:nvSpPr>
        <p:spPr>
          <a:xfrm>
            <a:off x="864790" y="2533226"/>
            <a:ext cx="117401" cy="74502"/>
          </a:xfrm>
          <a:custGeom>
            <a:avLst/>
            <a:gdLst>
              <a:gd name="connsiteX0" fmla="*/ 54191 w 117401"/>
              <a:gd name="connsiteY0" fmla="*/ 23343 h 74502"/>
              <a:gd name="connsiteX1" fmla="*/ 63968 w 117401"/>
              <a:gd name="connsiteY1" fmla="*/ 6215 h 74502"/>
              <a:gd name="connsiteX2" fmla="*/ 82310 w 117401"/>
              <a:gd name="connsiteY2" fmla="*/ 0 h 74502"/>
              <a:gd name="connsiteX3" fmla="*/ 108230 w 117401"/>
              <a:gd name="connsiteY3" fmla="*/ 11521 h 74502"/>
              <a:gd name="connsiteX4" fmla="*/ 117401 w 117401"/>
              <a:gd name="connsiteY4" fmla="*/ 44263 h 74502"/>
              <a:gd name="connsiteX5" fmla="*/ 115961 w 117401"/>
              <a:gd name="connsiteY5" fmla="*/ 58967 h 74502"/>
              <a:gd name="connsiteX6" fmla="*/ 111793 w 117401"/>
              <a:gd name="connsiteY6" fmla="*/ 74502 h 74502"/>
              <a:gd name="connsiteX7" fmla="*/ 97013 w 117401"/>
              <a:gd name="connsiteY7" fmla="*/ 74502 h 74502"/>
              <a:gd name="connsiteX8" fmla="*/ 102622 w 117401"/>
              <a:gd name="connsiteY8" fmla="*/ 60557 h 74502"/>
              <a:gd name="connsiteX9" fmla="*/ 104517 w 117401"/>
              <a:gd name="connsiteY9" fmla="*/ 44717 h 74502"/>
              <a:gd name="connsiteX10" fmla="*/ 98832 w 117401"/>
              <a:gd name="connsiteY10" fmla="*/ 22812 h 74502"/>
              <a:gd name="connsiteX11" fmla="*/ 82310 w 117401"/>
              <a:gd name="connsiteY11" fmla="*/ 15235 h 74502"/>
              <a:gd name="connsiteX12" fmla="*/ 66697 w 117401"/>
              <a:gd name="connsiteY12" fmla="*/ 22284 h 74502"/>
              <a:gd name="connsiteX13" fmla="*/ 61012 w 117401"/>
              <a:gd name="connsiteY13" fmla="*/ 41760 h 74502"/>
              <a:gd name="connsiteX14" fmla="*/ 61012 w 117401"/>
              <a:gd name="connsiteY14" fmla="*/ 54950 h 74502"/>
              <a:gd name="connsiteX15" fmla="*/ 48431 w 117401"/>
              <a:gd name="connsiteY15" fmla="*/ 54950 h 74502"/>
              <a:gd name="connsiteX16" fmla="*/ 48431 w 117401"/>
              <a:gd name="connsiteY16" fmla="*/ 41155 h 74502"/>
              <a:gd name="connsiteX17" fmla="*/ 43959 w 117401"/>
              <a:gd name="connsiteY17" fmla="*/ 23874 h 74502"/>
              <a:gd name="connsiteX18" fmla="*/ 30923 w 117401"/>
              <a:gd name="connsiteY18" fmla="*/ 17888 h 74502"/>
              <a:gd name="connsiteX19" fmla="*/ 17584 w 117401"/>
              <a:gd name="connsiteY19" fmla="*/ 24101 h 74502"/>
              <a:gd name="connsiteX20" fmla="*/ 12884 w 117401"/>
              <a:gd name="connsiteY20" fmla="*/ 41760 h 74502"/>
              <a:gd name="connsiteX21" fmla="*/ 14249 w 117401"/>
              <a:gd name="connsiteY21" fmla="*/ 55252 h 74502"/>
              <a:gd name="connsiteX22" fmla="*/ 18493 w 117401"/>
              <a:gd name="connsiteY22" fmla="*/ 71092 h 74502"/>
              <a:gd name="connsiteX23" fmla="*/ 4851 w 117401"/>
              <a:gd name="connsiteY23" fmla="*/ 71092 h 74502"/>
              <a:gd name="connsiteX24" fmla="*/ 1213 w 117401"/>
              <a:gd name="connsiteY24" fmla="*/ 54797 h 74502"/>
              <a:gd name="connsiteX25" fmla="*/ 0 w 117401"/>
              <a:gd name="connsiteY25" fmla="*/ 40398 h 74502"/>
              <a:gd name="connsiteX26" fmla="*/ 7958 w 117401"/>
              <a:gd name="connsiteY26" fmla="*/ 12809 h 74502"/>
              <a:gd name="connsiteX27" fmla="*/ 29331 w 117401"/>
              <a:gd name="connsiteY27" fmla="*/ 2653 h 74502"/>
              <a:gd name="connsiteX28" fmla="*/ 45248 w 117401"/>
              <a:gd name="connsiteY28" fmla="*/ 8034 h 74502"/>
              <a:gd name="connsiteX29" fmla="*/ 54191 w 117401"/>
              <a:gd name="connsiteY29" fmla="*/ 23343 h 74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17401" h="74502">
                <a:moveTo>
                  <a:pt x="54191" y="23343"/>
                </a:moveTo>
                <a:cubicBezTo>
                  <a:pt x="55757" y="16016"/>
                  <a:pt x="59016" y="10308"/>
                  <a:pt x="63968" y="6215"/>
                </a:cubicBezTo>
                <a:cubicBezTo>
                  <a:pt x="68920" y="2072"/>
                  <a:pt x="75034" y="0"/>
                  <a:pt x="82310" y="0"/>
                </a:cubicBezTo>
                <a:cubicBezTo>
                  <a:pt x="93476" y="0"/>
                  <a:pt x="102117" y="3841"/>
                  <a:pt x="108230" y="11521"/>
                </a:cubicBezTo>
                <a:cubicBezTo>
                  <a:pt x="114344" y="19200"/>
                  <a:pt x="117401" y="30116"/>
                  <a:pt x="117401" y="44263"/>
                </a:cubicBezTo>
                <a:cubicBezTo>
                  <a:pt x="117401" y="49013"/>
                  <a:pt x="116921" y="53914"/>
                  <a:pt x="115961" y="58967"/>
                </a:cubicBezTo>
                <a:cubicBezTo>
                  <a:pt x="115052" y="63970"/>
                  <a:pt x="113662" y="69147"/>
                  <a:pt x="111793" y="74502"/>
                </a:cubicBezTo>
                <a:lnTo>
                  <a:pt x="97013" y="74502"/>
                </a:lnTo>
                <a:cubicBezTo>
                  <a:pt x="99489" y="70259"/>
                  <a:pt x="101359" y="65611"/>
                  <a:pt x="102622" y="60557"/>
                </a:cubicBezTo>
                <a:cubicBezTo>
                  <a:pt x="103885" y="55505"/>
                  <a:pt x="104517" y="50225"/>
                  <a:pt x="104517" y="44717"/>
                </a:cubicBezTo>
                <a:cubicBezTo>
                  <a:pt x="104517" y="35116"/>
                  <a:pt x="102622" y="27815"/>
                  <a:pt x="98832" y="22812"/>
                </a:cubicBezTo>
                <a:cubicBezTo>
                  <a:pt x="95043" y="17762"/>
                  <a:pt x="89535" y="15235"/>
                  <a:pt x="82310" y="15235"/>
                </a:cubicBezTo>
                <a:cubicBezTo>
                  <a:pt x="75640" y="15235"/>
                  <a:pt x="70436" y="17586"/>
                  <a:pt x="66697" y="22284"/>
                </a:cubicBezTo>
                <a:cubicBezTo>
                  <a:pt x="62907" y="26932"/>
                  <a:pt x="61012" y="33423"/>
                  <a:pt x="61012" y="41760"/>
                </a:cubicBezTo>
                <a:lnTo>
                  <a:pt x="61012" y="54950"/>
                </a:lnTo>
                <a:lnTo>
                  <a:pt x="48431" y="54950"/>
                </a:lnTo>
                <a:lnTo>
                  <a:pt x="48431" y="41155"/>
                </a:lnTo>
                <a:cubicBezTo>
                  <a:pt x="48431" y="33626"/>
                  <a:pt x="46940" y="27865"/>
                  <a:pt x="43959" y="23874"/>
                </a:cubicBezTo>
                <a:cubicBezTo>
                  <a:pt x="40927" y="19883"/>
                  <a:pt x="36582" y="17888"/>
                  <a:pt x="30923" y="17888"/>
                </a:cubicBezTo>
                <a:cubicBezTo>
                  <a:pt x="25112" y="17888"/>
                  <a:pt x="20666" y="19960"/>
                  <a:pt x="17584" y="24101"/>
                </a:cubicBezTo>
                <a:cubicBezTo>
                  <a:pt x="14451" y="28194"/>
                  <a:pt x="12884" y="34080"/>
                  <a:pt x="12884" y="41760"/>
                </a:cubicBezTo>
                <a:cubicBezTo>
                  <a:pt x="12884" y="45953"/>
                  <a:pt x="13339" y="50452"/>
                  <a:pt x="14249" y="55252"/>
                </a:cubicBezTo>
                <a:cubicBezTo>
                  <a:pt x="15158" y="60053"/>
                  <a:pt x="16573" y="65332"/>
                  <a:pt x="18493" y="71092"/>
                </a:cubicBezTo>
                <a:lnTo>
                  <a:pt x="4851" y="71092"/>
                </a:lnTo>
                <a:cubicBezTo>
                  <a:pt x="3234" y="65282"/>
                  <a:pt x="2021" y="59850"/>
                  <a:pt x="1213" y="54797"/>
                </a:cubicBezTo>
                <a:cubicBezTo>
                  <a:pt x="404" y="49694"/>
                  <a:pt x="0" y="44894"/>
                  <a:pt x="0" y="40398"/>
                </a:cubicBezTo>
                <a:cubicBezTo>
                  <a:pt x="0" y="28775"/>
                  <a:pt x="2653" y="19579"/>
                  <a:pt x="7958" y="12809"/>
                </a:cubicBezTo>
                <a:cubicBezTo>
                  <a:pt x="13213" y="6039"/>
                  <a:pt x="20338" y="2653"/>
                  <a:pt x="29331" y="2653"/>
                </a:cubicBezTo>
                <a:cubicBezTo>
                  <a:pt x="35597" y="2653"/>
                  <a:pt x="40902" y="4446"/>
                  <a:pt x="45248" y="8034"/>
                </a:cubicBezTo>
                <a:cubicBezTo>
                  <a:pt x="49542" y="11623"/>
                  <a:pt x="52523" y="16726"/>
                  <a:pt x="54191" y="23343"/>
                </a:cubicBezTo>
                <a:close/>
              </a:path>
            </a:pathLst>
          </a:custGeom>
          <a:solidFill>
            <a:srgbClr val="000000"/>
          </a:solidFill>
          <a:ln w="2381" cap="flat">
            <a:noFill/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34" name="Freeform 233">
            <a:extLst>
              <a:ext uri="{FF2B5EF4-FFF2-40B4-BE49-F238E27FC236}">
                <a16:creationId xmlns:a16="http://schemas.microsoft.com/office/drawing/2014/main" id="{8EF8CD71-6DC7-9DE2-4054-BD9B20ABE1AD}"/>
              </a:ext>
            </a:extLst>
          </p:cNvPr>
          <p:cNvSpPr/>
          <p:nvPr/>
        </p:nvSpPr>
        <p:spPr>
          <a:xfrm>
            <a:off x="864790" y="2431816"/>
            <a:ext cx="117401" cy="78143"/>
          </a:xfrm>
          <a:custGeom>
            <a:avLst/>
            <a:gdLst>
              <a:gd name="connsiteX0" fmla="*/ 52524 w 117401"/>
              <a:gd name="connsiteY0" fmla="*/ 37745 h 78143"/>
              <a:gd name="connsiteX1" fmla="*/ 59572 w 117401"/>
              <a:gd name="connsiteY1" fmla="*/ 54116 h 78143"/>
              <a:gd name="connsiteX2" fmla="*/ 78899 w 117401"/>
              <a:gd name="connsiteY2" fmla="*/ 60103 h 78143"/>
              <a:gd name="connsiteX3" fmla="*/ 98226 w 117401"/>
              <a:gd name="connsiteY3" fmla="*/ 54116 h 78143"/>
              <a:gd name="connsiteX4" fmla="*/ 105275 w 117401"/>
              <a:gd name="connsiteY4" fmla="*/ 37745 h 78143"/>
              <a:gd name="connsiteX5" fmla="*/ 98226 w 117401"/>
              <a:gd name="connsiteY5" fmla="*/ 21450 h 78143"/>
              <a:gd name="connsiteX6" fmla="*/ 78899 w 117401"/>
              <a:gd name="connsiteY6" fmla="*/ 15388 h 78143"/>
              <a:gd name="connsiteX7" fmla="*/ 59572 w 117401"/>
              <a:gd name="connsiteY7" fmla="*/ 21450 h 78143"/>
              <a:gd name="connsiteX8" fmla="*/ 52524 w 117401"/>
              <a:gd name="connsiteY8" fmla="*/ 37745 h 78143"/>
              <a:gd name="connsiteX9" fmla="*/ 4547 w 117401"/>
              <a:gd name="connsiteY9" fmla="*/ 7353 h 78143"/>
              <a:gd name="connsiteX10" fmla="*/ 18493 w 117401"/>
              <a:gd name="connsiteY10" fmla="*/ 7353 h 78143"/>
              <a:gd name="connsiteX11" fmla="*/ 14325 w 117401"/>
              <a:gd name="connsiteY11" fmla="*/ 19024 h 78143"/>
              <a:gd name="connsiteX12" fmla="*/ 12884 w 117401"/>
              <a:gd name="connsiteY12" fmla="*/ 30621 h 78143"/>
              <a:gd name="connsiteX13" fmla="*/ 23116 w 117401"/>
              <a:gd name="connsiteY13" fmla="*/ 53814 h 78143"/>
              <a:gd name="connsiteX14" fmla="*/ 54039 w 117401"/>
              <a:gd name="connsiteY14" fmla="*/ 62908 h 78143"/>
              <a:gd name="connsiteX15" fmla="*/ 43959 w 117401"/>
              <a:gd name="connsiteY15" fmla="*/ 51690 h 78143"/>
              <a:gd name="connsiteX16" fmla="*/ 40397 w 117401"/>
              <a:gd name="connsiteY16" fmla="*/ 36836 h 78143"/>
              <a:gd name="connsiteX17" fmla="*/ 50780 w 117401"/>
              <a:gd name="connsiteY17" fmla="*/ 9930 h 78143"/>
              <a:gd name="connsiteX18" fmla="*/ 78899 w 117401"/>
              <a:gd name="connsiteY18" fmla="*/ 0 h 78143"/>
              <a:gd name="connsiteX19" fmla="*/ 106866 w 117401"/>
              <a:gd name="connsiteY19" fmla="*/ 10308 h 78143"/>
              <a:gd name="connsiteX20" fmla="*/ 117401 w 117401"/>
              <a:gd name="connsiteY20" fmla="*/ 37745 h 78143"/>
              <a:gd name="connsiteX21" fmla="*/ 102394 w 117401"/>
              <a:gd name="connsiteY21" fmla="*/ 67758 h 78143"/>
              <a:gd name="connsiteX22" fmla="*/ 58739 w 117401"/>
              <a:gd name="connsiteY22" fmla="*/ 78143 h 78143"/>
              <a:gd name="connsiteX23" fmla="*/ 15992 w 117401"/>
              <a:gd name="connsiteY23" fmla="*/ 65408 h 78143"/>
              <a:gd name="connsiteX24" fmla="*/ 0 w 117401"/>
              <a:gd name="connsiteY24" fmla="*/ 31228 h 78143"/>
              <a:gd name="connsiteX25" fmla="*/ 1137 w 117401"/>
              <a:gd name="connsiteY25" fmla="*/ 19631 h 78143"/>
              <a:gd name="connsiteX26" fmla="*/ 4547 w 117401"/>
              <a:gd name="connsiteY26" fmla="*/ 7353 h 78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17401" h="78143">
                <a:moveTo>
                  <a:pt x="52524" y="37745"/>
                </a:moveTo>
                <a:cubicBezTo>
                  <a:pt x="52524" y="44618"/>
                  <a:pt x="54873" y="50075"/>
                  <a:pt x="59572" y="54116"/>
                </a:cubicBezTo>
                <a:cubicBezTo>
                  <a:pt x="64271" y="58107"/>
                  <a:pt x="70714" y="60103"/>
                  <a:pt x="78899" y="60103"/>
                </a:cubicBezTo>
                <a:cubicBezTo>
                  <a:pt x="87034" y="60103"/>
                  <a:pt x="93476" y="58107"/>
                  <a:pt x="98226" y="54116"/>
                </a:cubicBezTo>
                <a:cubicBezTo>
                  <a:pt x="102925" y="50075"/>
                  <a:pt x="105275" y="44618"/>
                  <a:pt x="105275" y="37745"/>
                </a:cubicBezTo>
                <a:cubicBezTo>
                  <a:pt x="105275" y="30873"/>
                  <a:pt x="102925" y="25441"/>
                  <a:pt x="98226" y="21450"/>
                </a:cubicBezTo>
                <a:cubicBezTo>
                  <a:pt x="93476" y="17409"/>
                  <a:pt x="87034" y="15388"/>
                  <a:pt x="78899" y="15388"/>
                </a:cubicBezTo>
                <a:cubicBezTo>
                  <a:pt x="70714" y="15388"/>
                  <a:pt x="64271" y="17409"/>
                  <a:pt x="59572" y="21450"/>
                </a:cubicBezTo>
                <a:cubicBezTo>
                  <a:pt x="54873" y="25441"/>
                  <a:pt x="52524" y="30873"/>
                  <a:pt x="52524" y="37745"/>
                </a:cubicBezTo>
                <a:moveTo>
                  <a:pt x="4547" y="7353"/>
                </a:moveTo>
                <a:lnTo>
                  <a:pt x="18493" y="7353"/>
                </a:lnTo>
                <a:cubicBezTo>
                  <a:pt x="16674" y="11194"/>
                  <a:pt x="15285" y="15083"/>
                  <a:pt x="14325" y="19024"/>
                </a:cubicBezTo>
                <a:cubicBezTo>
                  <a:pt x="13365" y="22915"/>
                  <a:pt x="12884" y="26780"/>
                  <a:pt x="12884" y="30621"/>
                </a:cubicBezTo>
                <a:cubicBezTo>
                  <a:pt x="12884" y="40727"/>
                  <a:pt x="16295" y="48458"/>
                  <a:pt x="23116" y="53814"/>
                </a:cubicBezTo>
                <a:cubicBezTo>
                  <a:pt x="29938" y="59119"/>
                  <a:pt x="40245" y="62151"/>
                  <a:pt x="54039" y="62908"/>
                </a:cubicBezTo>
                <a:cubicBezTo>
                  <a:pt x="49643" y="59927"/>
                  <a:pt x="46283" y="56188"/>
                  <a:pt x="43959" y="51690"/>
                </a:cubicBezTo>
                <a:cubicBezTo>
                  <a:pt x="41584" y="47194"/>
                  <a:pt x="40397" y="42243"/>
                  <a:pt x="40397" y="36836"/>
                </a:cubicBezTo>
                <a:cubicBezTo>
                  <a:pt x="40397" y="25467"/>
                  <a:pt x="43858" y="16500"/>
                  <a:pt x="50780" y="9930"/>
                </a:cubicBezTo>
                <a:cubicBezTo>
                  <a:pt x="57652" y="3310"/>
                  <a:pt x="67025" y="0"/>
                  <a:pt x="78899" y="0"/>
                </a:cubicBezTo>
                <a:cubicBezTo>
                  <a:pt x="90521" y="0"/>
                  <a:pt x="99843" y="3436"/>
                  <a:pt x="106866" y="10308"/>
                </a:cubicBezTo>
                <a:cubicBezTo>
                  <a:pt x="113890" y="17181"/>
                  <a:pt x="117401" y="26327"/>
                  <a:pt x="117401" y="37745"/>
                </a:cubicBezTo>
                <a:cubicBezTo>
                  <a:pt x="117401" y="50833"/>
                  <a:pt x="112399" y="60836"/>
                  <a:pt x="102394" y="67758"/>
                </a:cubicBezTo>
                <a:cubicBezTo>
                  <a:pt x="92340" y="74681"/>
                  <a:pt x="77788" y="78143"/>
                  <a:pt x="58739" y="78143"/>
                </a:cubicBezTo>
                <a:cubicBezTo>
                  <a:pt x="40852" y="78143"/>
                  <a:pt x="26603" y="73897"/>
                  <a:pt x="15992" y="65408"/>
                </a:cubicBezTo>
                <a:cubicBezTo>
                  <a:pt x="5331" y="56919"/>
                  <a:pt x="0" y="45527"/>
                  <a:pt x="0" y="31228"/>
                </a:cubicBezTo>
                <a:cubicBezTo>
                  <a:pt x="0" y="27387"/>
                  <a:pt x="379" y="23522"/>
                  <a:pt x="1137" y="19631"/>
                </a:cubicBezTo>
                <a:cubicBezTo>
                  <a:pt x="1895" y="15690"/>
                  <a:pt x="3032" y="11597"/>
                  <a:pt x="4547" y="7353"/>
                </a:cubicBezTo>
                <a:close/>
              </a:path>
            </a:pathLst>
          </a:custGeom>
          <a:solidFill>
            <a:srgbClr val="000000"/>
          </a:solidFill>
          <a:ln w="2381" cap="flat">
            <a:noFill/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35" name="Freeform 234">
            <a:extLst>
              <a:ext uri="{FF2B5EF4-FFF2-40B4-BE49-F238E27FC236}">
                <a16:creationId xmlns:a16="http://schemas.microsoft.com/office/drawing/2014/main" id="{F9453B21-47CB-AC65-D858-9116ACF575ED}"/>
              </a:ext>
            </a:extLst>
          </p:cNvPr>
          <p:cNvSpPr/>
          <p:nvPr/>
        </p:nvSpPr>
        <p:spPr>
          <a:xfrm>
            <a:off x="866837" y="2336849"/>
            <a:ext cx="115354" cy="73216"/>
          </a:xfrm>
          <a:custGeom>
            <a:avLst/>
            <a:gdLst>
              <a:gd name="connsiteX0" fmla="*/ 0 w 115354"/>
              <a:gd name="connsiteY0" fmla="*/ 68440 h 73216"/>
              <a:gd name="connsiteX1" fmla="*/ 0 w 115354"/>
              <a:gd name="connsiteY1" fmla="*/ 8337 h 73216"/>
              <a:gd name="connsiteX2" fmla="*/ 12884 w 115354"/>
              <a:gd name="connsiteY2" fmla="*/ 8337 h 73216"/>
              <a:gd name="connsiteX3" fmla="*/ 12884 w 115354"/>
              <a:gd name="connsiteY3" fmla="*/ 54419 h 73216"/>
              <a:gd name="connsiteX4" fmla="*/ 40624 w 115354"/>
              <a:gd name="connsiteY4" fmla="*/ 54419 h 73216"/>
              <a:gd name="connsiteX5" fmla="*/ 38957 w 115354"/>
              <a:gd name="connsiteY5" fmla="*/ 47749 h 73216"/>
              <a:gd name="connsiteX6" fmla="*/ 38351 w 115354"/>
              <a:gd name="connsiteY6" fmla="*/ 41079 h 73216"/>
              <a:gd name="connsiteX7" fmla="*/ 48734 w 115354"/>
              <a:gd name="connsiteY7" fmla="*/ 11066 h 73216"/>
              <a:gd name="connsiteX8" fmla="*/ 76853 w 115354"/>
              <a:gd name="connsiteY8" fmla="*/ 0 h 73216"/>
              <a:gd name="connsiteX9" fmla="*/ 105275 w 115354"/>
              <a:gd name="connsiteY9" fmla="*/ 11371 h 73216"/>
              <a:gd name="connsiteX10" fmla="*/ 115355 w 115354"/>
              <a:gd name="connsiteY10" fmla="*/ 43429 h 73216"/>
              <a:gd name="connsiteX11" fmla="*/ 114142 w 115354"/>
              <a:gd name="connsiteY11" fmla="*/ 57981 h 73216"/>
              <a:gd name="connsiteX12" fmla="*/ 110504 w 115354"/>
              <a:gd name="connsiteY12" fmla="*/ 73216 h 73216"/>
              <a:gd name="connsiteX13" fmla="*/ 95119 w 115354"/>
              <a:gd name="connsiteY13" fmla="*/ 73216 h 73216"/>
              <a:gd name="connsiteX14" fmla="*/ 100651 w 115354"/>
              <a:gd name="connsiteY14" fmla="*/ 59119 h 73216"/>
              <a:gd name="connsiteX15" fmla="*/ 102470 w 115354"/>
              <a:gd name="connsiteY15" fmla="*/ 43732 h 73216"/>
              <a:gd name="connsiteX16" fmla="*/ 95573 w 115354"/>
              <a:gd name="connsiteY16" fmla="*/ 22965 h 73216"/>
              <a:gd name="connsiteX17" fmla="*/ 76853 w 115354"/>
              <a:gd name="connsiteY17" fmla="*/ 15311 h 73216"/>
              <a:gd name="connsiteX18" fmla="*/ 58132 w 115354"/>
              <a:gd name="connsiteY18" fmla="*/ 22965 h 73216"/>
              <a:gd name="connsiteX19" fmla="*/ 51235 w 115354"/>
              <a:gd name="connsiteY19" fmla="*/ 43732 h 73216"/>
              <a:gd name="connsiteX20" fmla="*/ 52599 w 115354"/>
              <a:gd name="connsiteY20" fmla="*/ 56012 h 73216"/>
              <a:gd name="connsiteX21" fmla="*/ 56844 w 115354"/>
              <a:gd name="connsiteY21" fmla="*/ 68440 h 73216"/>
              <a:gd name="connsiteX22" fmla="*/ 0 w 115354"/>
              <a:gd name="connsiteY22" fmla="*/ 68440 h 73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15354" h="73216">
                <a:moveTo>
                  <a:pt x="0" y="68440"/>
                </a:moveTo>
                <a:lnTo>
                  <a:pt x="0" y="8337"/>
                </a:lnTo>
                <a:lnTo>
                  <a:pt x="12884" y="8337"/>
                </a:lnTo>
                <a:lnTo>
                  <a:pt x="12884" y="54419"/>
                </a:lnTo>
                <a:lnTo>
                  <a:pt x="40624" y="54419"/>
                </a:lnTo>
                <a:cubicBezTo>
                  <a:pt x="39866" y="52197"/>
                  <a:pt x="39310" y="49973"/>
                  <a:pt x="38957" y="47749"/>
                </a:cubicBezTo>
                <a:cubicBezTo>
                  <a:pt x="38553" y="45527"/>
                  <a:pt x="38351" y="43303"/>
                  <a:pt x="38351" y="41079"/>
                </a:cubicBezTo>
                <a:cubicBezTo>
                  <a:pt x="38351" y="28446"/>
                  <a:pt x="41812" y="18443"/>
                  <a:pt x="48734" y="11066"/>
                </a:cubicBezTo>
                <a:cubicBezTo>
                  <a:pt x="55656" y="3689"/>
                  <a:pt x="65029" y="0"/>
                  <a:pt x="76853" y="0"/>
                </a:cubicBezTo>
                <a:cubicBezTo>
                  <a:pt x="89030" y="0"/>
                  <a:pt x="98504" y="3791"/>
                  <a:pt x="105275" y="11371"/>
                </a:cubicBezTo>
                <a:cubicBezTo>
                  <a:pt x="111995" y="18950"/>
                  <a:pt x="115355" y="29635"/>
                  <a:pt x="115355" y="43429"/>
                </a:cubicBezTo>
                <a:cubicBezTo>
                  <a:pt x="115355" y="48180"/>
                  <a:pt x="114951" y="53030"/>
                  <a:pt x="114142" y="57981"/>
                </a:cubicBezTo>
                <a:cubicBezTo>
                  <a:pt x="113334" y="62882"/>
                  <a:pt x="112121" y="67961"/>
                  <a:pt x="110504" y="73216"/>
                </a:cubicBezTo>
                <a:lnTo>
                  <a:pt x="95119" y="73216"/>
                </a:lnTo>
                <a:cubicBezTo>
                  <a:pt x="97594" y="68668"/>
                  <a:pt x="99439" y="63970"/>
                  <a:pt x="100651" y="59119"/>
                </a:cubicBezTo>
                <a:cubicBezTo>
                  <a:pt x="101864" y="54269"/>
                  <a:pt x="102470" y="49140"/>
                  <a:pt x="102470" y="43732"/>
                </a:cubicBezTo>
                <a:cubicBezTo>
                  <a:pt x="102470" y="34990"/>
                  <a:pt x="100171" y="28068"/>
                  <a:pt x="95573" y="22965"/>
                </a:cubicBezTo>
                <a:cubicBezTo>
                  <a:pt x="90975" y="17862"/>
                  <a:pt x="84735" y="15311"/>
                  <a:pt x="76853" y="15311"/>
                </a:cubicBezTo>
                <a:cubicBezTo>
                  <a:pt x="68970" y="15311"/>
                  <a:pt x="62730" y="17862"/>
                  <a:pt x="58132" y="22965"/>
                </a:cubicBezTo>
                <a:cubicBezTo>
                  <a:pt x="53534" y="28068"/>
                  <a:pt x="51235" y="34990"/>
                  <a:pt x="51235" y="43732"/>
                </a:cubicBezTo>
                <a:cubicBezTo>
                  <a:pt x="51235" y="47825"/>
                  <a:pt x="51690" y="51918"/>
                  <a:pt x="52599" y="56012"/>
                </a:cubicBezTo>
                <a:cubicBezTo>
                  <a:pt x="53509" y="60053"/>
                  <a:pt x="54924" y="64196"/>
                  <a:pt x="56844" y="68440"/>
                </a:cubicBezTo>
                <a:lnTo>
                  <a:pt x="0" y="68440"/>
                </a:lnTo>
                <a:close/>
              </a:path>
            </a:pathLst>
          </a:custGeom>
          <a:solidFill>
            <a:srgbClr val="000000"/>
          </a:solidFill>
          <a:ln w="2381" cap="flat">
            <a:noFill/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36" name="Freeform 235">
            <a:extLst>
              <a:ext uri="{FF2B5EF4-FFF2-40B4-BE49-F238E27FC236}">
                <a16:creationId xmlns:a16="http://schemas.microsoft.com/office/drawing/2014/main" id="{2F8E22DB-B0D7-144D-6BC6-2B8EDA43E208}"/>
              </a:ext>
            </a:extLst>
          </p:cNvPr>
          <p:cNvSpPr/>
          <p:nvPr/>
        </p:nvSpPr>
        <p:spPr>
          <a:xfrm>
            <a:off x="862213" y="2276065"/>
            <a:ext cx="138244" cy="34787"/>
          </a:xfrm>
          <a:custGeom>
            <a:avLst/>
            <a:gdLst>
              <a:gd name="connsiteX0" fmla="*/ 0 w 138244"/>
              <a:gd name="connsiteY0" fmla="*/ 34788 h 34787"/>
              <a:gd name="connsiteX1" fmla="*/ 0 w 138244"/>
              <a:gd name="connsiteY1" fmla="*/ 22660 h 34787"/>
              <a:gd name="connsiteX2" fmla="*/ 35016 w 138244"/>
              <a:gd name="connsiteY2" fmla="*/ 5684 h 34787"/>
              <a:gd name="connsiteX3" fmla="*/ 69046 w 138244"/>
              <a:gd name="connsiteY3" fmla="*/ 0 h 34787"/>
              <a:gd name="connsiteX4" fmla="*/ 103228 w 138244"/>
              <a:gd name="connsiteY4" fmla="*/ 5684 h 34787"/>
              <a:gd name="connsiteX5" fmla="*/ 138244 w 138244"/>
              <a:gd name="connsiteY5" fmla="*/ 22660 h 34787"/>
              <a:gd name="connsiteX6" fmla="*/ 138244 w 138244"/>
              <a:gd name="connsiteY6" fmla="*/ 34788 h 34787"/>
              <a:gd name="connsiteX7" fmla="*/ 103759 w 138244"/>
              <a:gd name="connsiteY7" fmla="*/ 19781 h 34787"/>
              <a:gd name="connsiteX8" fmla="*/ 69046 w 138244"/>
              <a:gd name="connsiteY8" fmla="*/ 14778 h 34787"/>
              <a:gd name="connsiteX9" fmla="*/ 34485 w 138244"/>
              <a:gd name="connsiteY9" fmla="*/ 19781 h 34787"/>
              <a:gd name="connsiteX10" fmla="*/ 0 w 138244"/>
              <a:gd name="connsiteY10" fmla="*/ 34788 h 34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38244" h="34787">
                <a:moveTo>
                  <a:pt x="0" y="34788"/>
                </a:moveTo>
                <a:lnTo>
                  <a:pt x="0" y="22660"/>
                </a:lnTo>
                <a:cubicBezTo>
                  <a:pt x="11925" y="15080"/>
                  <a:pt x="23597" y="9423"/>
                  <a:pt x="35016" y="5684"/>
                </a:cubicBezTo>
                <a:cubicBezTo>
                  <a:pt x="46435" y="1896"/>
                  <a:pt x="57778" y="0"/>
                  <a:pt x="69046" y="0"/>
                </a:cubicBezTo>
                <a:cubicBezTo>
                  <a:pt x="80365" y="0"/>
                  <a:pt x="91759" y="1896"/>
                  <a:pt x="103228" y="5684"/>
                </a:cubicBezTo>
                <a:cubicBezTo>
                  <a:pt x="114698" y="9423"/>
                  <a:pt x="126370" y="15080"/>
                  <a:pt x="138244" y="22660"/>
                </a:cubicBezTo>
                <a:lnTo>
                  <a:pt x="138244" y="34788"/>
                </a:lnTo>
                <a:cubicBezTo>
                  <a:pt x="126673" y="28068"/>
                  <a:pt x="115178" y="23065"/>
                  <a:pt x="103759" y="19781"/>
                </a:cubicBezTo>
                <a:cubicBezTo>
                  <a:pt x="92289" y="16445"/>
                  <a:pt x="80718" y="14778"/>
                  <a:pt x="69046" y="14778"/>
                </a:cubicBezTo>
                <a:cubicBezTo>
                  <a:pt x="57374" y="14778"/>
                  <a:pt x="45854" y="16445"/>
                  <a:pt x="34485" y="19781"/>
                </a:cubicBezTo>
                <a:cubicBezTo>
                  <a:pt x="23116" y="23065"/>
                  <a:pt x="11621" y="28068"/>
                  <a:pt x="0" y="34788"/>
                </a:cubicBezTo>
                <a:close/>
              </a:path>
            </a:pathLst>
          </a:custGeom>
          <a:solidFill>
            <a:srgbClr val="000000"/>
          </a:solidFill>
          <a:ln w="2381" cap="flat">
            <a:noFill/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37" name="Freeform 236">
            <a:extLst>
              <a:ext uri="{FF2B5EF4-FFF2-40B4-BE49-F238E27FC236}">
                <a16:creationId xmlns:a16="http://schemas.microsoft.com/office/drawing/2014/main" id="{21EE7ACB-3B95-A8D4-3C77-240ACA8CD813}"/>
              </a:ext>
            </a:extLst>
          </p:cNvPr>
          <p:cNvSpPr/>
          <p:nvPr/>
        </p:nvSpPr>
        <p:spPr>
          <a:xfrm>
            <a:off x="1563549" y="1454950"/>
            <a:ext cx="4724788" cy="3090991"/>
          </a:xfrm>
          <a:custGeom>
            <a:avLst/>
            <a:gdLst>
              <a:gd name="connsiteX0" fmla="*/ 0 w 4724788"/>
              <a:gd name="connsiteY0" fmla="*/ 3090992 h 3090991"/>
              <a:gd name="connsiteX1" fmla="*/ 59808 w 4724788"/>
              <a:gd name="connsiteY1" fmla="*/ 3082515 h 3090991"/>
              <a:gd name="connsiteX2" fmla="*/ 119615 w 4724788"/>
              <a:gd name="connsiteY2" fmla="*/ 3065632 h 3090991"/>
              <a:gd name="connsiteX3" fmla="*/ 179422 w 4724788"/>
              <a:gd name="connsiteY3" fmla="*/ 3040438 h 3090991"/>
              <a:gd name="connsiteX4" fmla="*/ 239230 w 4724788"/>
              <a:gd name="connsiteY4" fmla="*/ 3007101 h 3090991"/>
              <a:gd name="connsiteX5" fmla="*/ 299037 w 4724788"/>
              <a:gd name="connsiteY5" fmla="*/ 2965905 h 3090991"/>
              <a:gd name="connsiteX6" fmla="*/ 358845 w 4724788"/>
              <a:gd name="connsiteY6" fmla="*/ 2917161 h 3090991"/>
              <a:gd name="connsiteX7" fmla="*/ 418652 w 4724788"/>
              <a:gd name="connsiteY7" fmla="*/ 2861201 h 3090991"/>
              <a:gd name="connsiteX8" fmla="*/ 478460 w 4724788"/>
              <a:gd name="connsiteY8" fmla="*/ 2798479 h 3090991"/>
              <a:gd name="connsiteX9" fmla="*/ 538267 w 4724788"/>
              <a:gd name="connsiteY9" fmla="*/ 2729471 h 3090991"/>
              <a:gd name="connsiteX10" fmla="*/ 598075 w 4724788"/>
              <a:gd name="connsiteY10" fmla="*/ 2654676 h 3090991"/>
              <a:gd name="connsiteX11" fmla="*/ 657882 w 4724788"/>
              <a:gd name="connsiteY11" fmla="*/ 2574666 h 3090991"/>
              <a:gd name="connsiteX12" fmla="*/ 717690 w 4724788"/>
              <a:gd name="connsiteY12" fmla="*/ 2490012 h 3090991"/>
              <a:gd name="connsiteX13" fmla="*/ 777497 w 4724788"/>
              <a:gd name="connsiteY13" fmla="*/ 2401310 h 3090991"/>
              <a:gd name="connsiteX14" fmla="*/ 837305 w 4724788"/>
              <a:gd name="connsiteY14" fmla="*/ 2309204 h 3090991"/>
              <a:gd name="connsiteX15" fmla="*/ 897112 w 4724788"/>
              <a:gd name="connsiteY15" fmla="*/ 2214287 h 3090991"/>
              <a:gd name="connsiteX16" fmla="*/ 956920 w 4724788"/>
              <a:gd name="connsiteY16" fmla="*/ 2117220 h 3090991"/>
              <a:gd name="connsiteX17" fmla="*/ 1016727 w 4724788"/>
              <a:gd name="connsiteY17" fmla="*/ 2018596 h 3090991"/>
              <a:gd name="connsiteX18" fmla="*/ 1076535 w 4724788"/>
              <a:gd name="connsiteY18" fmla="*/ 1919036 h 3090991"/>
              <a:gd name="connsiteX19" fmla="*/ 1136342 w 4724788"/>
              <a:gd name="connsiteY19" fmla="*/ 1819128 h 3090991"/>
              <a:gd name="connsiteX20" fmla="*/ 1196150 w 4724788"/>
              <a:gd name="connsiteY20" fmla="*/ 1719435 h 3090991"/>
              <a:gd name="connsiteX21" fmla="*/ 1255957 w 4724788"/>
              <a:gd name="connsiteY21" fmla="*/ 1620494 h 3090991"/>
              <a:gd name="connsiteX22" fmla="*/ 1315765 w 4724788"/>
              <a:gd name="connsiteY22" fmla="*/ 1522803 h 3090991"/>
              <a:gd name="connsiteX23" fmla="*/ 1375572 w 4724788"/>
              <a:gd name="connsiteY23" fmla="*/ 1426829 h 3090991"/>
              <a:gd name="connsiteX24" fmla="*/ 1435380 w 4724788"/>
              <a:gd name="connsiteY24" fmla="*/ 1332994 h 3090991"/>
              <a:gd name="connsiteX25" fmla="*/ 1495187 w 4724788"/>
              <a:gd name="connsiteY25" fmla="*/ 1241675 h 3090991"/>
              <a:gd name="connsiteX26" fmla="*/ 1554994 w 4724788"/>
              <a:gd name="connsiteY26" fmla="*/ 1153207 h 3090991"/>
              <a:gd name="connsiteX27" fmla="*/ 1614802 w 4724788"/>
              <a:gd name="connsiteY27" fmla="*/ 1067882 h 3090991"/>
              <a:gd name="connsiteX28" fmla="*/ 1674597 w 4724788"/>
              <a:gd name="connsiteY28" fmla="*/ 985943 h 3090991"/>
              <a:gd name="connsiteX29" fmla="*/ 1734415 w 4724788"/>
              <a:gd name="connsiteY29" fmla="*/ 907586 h 3090991"/>
              <a:gd name="connsiteX30" fmla="*/ 1794232 w 4724788"/>
              <a:gd name="connsiteY30" fmla="*/ 832967 h 3090991"/>
              <a:gd name="connsiteX31" fmla="*/ 1854025 w 4724788"/>
              <a:gd name="connsiteY31" fmla="*/ 762201 h 3090991"/>
              <a:gd name="connsiteX32" fmla="*/ 1913842 w 4724788"/>
              <a:gd name="connsiteY32" fmla="*/ 695354 h 3090991"/>
              <a:gd name="connsiteX33" fmla="*/ 1973635 w 4724788"/>
              <a:gd name="connsiteY33" fmla="*/ 632463 h 3090991"/>
              <a:gd name="connsiteX34" fmla="*/ 2033452 w 4724788"/>
              <a:gd name="connsiteY34" fmla="*/ 573522 h 3090991"/>
              <a:gd name="connsiteX35" fmla="*/ 2093269 w 4724788"/>
              <a:gd name="connsiteY35" fmla="*/ 518504 h 3090991"/>
              <a:gd name="connsiteX36" fmla="*/ 2153062 w 4724788"/>
              <a:gd name="connsiteY36" fmla="*/ 467335 h 3090991"/>
              <a:gd name="connsiteX37" fmla="*/ 2212879 w 4724788"/>
              <a:gd name="connsiteY37" fmla="*/ 419937 h 3090991"/>
              <a:gd name="connsiteX38" fmla="*/ 2272672 w 4724788"/>
              <a:gd name="connsiteY38" fmla="*/ 376188 h 3090991"/>
              <a:gd name="connsiteX39" fmla="*/ 2332489 w 4724788"/>
              <a:gd name="connsiteY39" fmla="*/ 335964 h 3090991"/>
              <a:gd name="connsiteX40" fmla="*/ 2392306 w 4724788"/>
              <a:gd name="connsiteY40" fmla="*/ 299119 h 3090991"/>
              <a:gd name="connsiteX41" fmla="*/ 2452099 w 4724788"/>
              <a:gd name="connsiteY41" fmla="*/ 265489 h 3090991"/>
              <a:gd name="connsiteX42" fmla="*/ 2511916 w 4724788"/>
              <a:gd name="connsiteY42" fmla="*/ 234909 h 3090991"/>
              <a:gd name="connsiteX43" fmla="*/ 2571710 w 4724788"/>
              <a:gd name="connsiteY43" fmla="*/ 207203 h 3090991"/>
              <a:gd name="connsiteX44" fmla="*/ 2631527 w 4724788"/>
              <a:gd name="connsiteY44" fmla="*/ 182193 h 3090991"/>
              <a:gd name="connsiteX45" fmla="*/ 2691344 w 4724788"/>
              <a:gd name="connsiteY45" fmla="*/ 159699 h 3090991"/>
              <a:gd name="connsiteX46" fmla="*/ 2751137 w 4724788"/>
              <a:gd name="connsiteY46" fmla="*/ 139540 h 3090991"/>
              <a:gd name="connsiteX47" fmla="*/ 2810954 w 4724788"/>
              <a:gd name="connsiteY47" fmla="*/ 121537 h 3090991"/>
              <a:gd name="connsiteX48" fmla="*/ 2870747 w 4724788"/>
              <a:gd name="connsiteY48" fmla="*/ 105519 h 3090991"/>
              <a:gd name="connsiteX49" fmla="*/ 2930564 w 4724788"/>
              <a:gd name="connsiteY49" fmla="*/ 91317 h 3090991"/>
              <a:gd name="connsiteX50" fmla="*/ 2990381 w 4724788"/>
              <a:gd name="connsiteY50" fmla="*/ 78772 h 3090991"/>
              <a:gd name="connsiteX51" fmla="*/ 3050174 w 4724788"/>
              <a:gd name="connsiteY51" fmla="*/ 67728 h 3090991"/>
              <a:gd name="connsiteX52" fmla="*/ 3109991 w 4724788"/>
              <a:gd name="connsiteY52" fmla="*/ 58041 h 3090991"/>
              <a:gd name="connsiteX53" fmla="*/ 3169784 w 4724788"/>
              <a:gd name="connsiteY53" fmla="*/ 49576 h 3090991"/>
              <a:gd name="connsiteX54" fmla="*/ 3229601 w 4724788"/>
              <a:gd name="connsiteY54" fmla="*/ 42201 h 3090991"/>
              <a:gd name="connsiteX55" fmla="*/ 3289418 w 4724788"/>
              <a:gd name="connsiteY55" fmla="*/ 35803 h 3090991"/>
              <a:gd name="connsiteX56" fmla="*/ 3349212 w 4724788"/>
              <a:gd name="connsiteY56" fmla="*/ 30269 h 3090991"/>
              <a:gd name="connsiteX57" fmla="*/ 3409029 w 4724788"/>
              <a:gd name="connsiteY57" fmla="*/ 25501 h 3090991"/>
              <a:gd name="connsiteX58" fmla="*/ 3468822 w 4724788"/>
              <a:gd name="connsiteY58" fmla="*/ 21406 h 3090991"/>
              <a:gd name="connsiteX59" fmla="*/ 3528639 w 4724788"/>
              <a:gd name="connsiteY59" fmla="*/ 17903 h 3090991"/>
              <a:gd name="connsiteX60" fmla="*/ 3588456 w 4724788"/>
              <a:gd name="connsiteY60" fmla="*/ 14917 h 3090991"/>
              <a:gd name="connsiteX61" fmla="*/ 3648249 w 4724788"/>
              <a:gd name="connsiteY61" fmla="*/ 12380 h 3090991"/>
              <a:gd name="connsiteX62" fmla="*/ 3708066 w 4724788"/>
              <a:gd name="connsiteY62" fmla="*/ 10232 h 3090991"/>
              <a:gd name="connsiteX63" fmla="*/ 3767859 w 4724788"/>
              <a:gd name="connsiteY63" fmla="*/ 8420 h 3090991"/>
              <a:gd name="connsiteX64" fmla="*/ 3827676 w 4724788"/>
              <a:gd name="connsiteY64" fmla="*/ 6897 h 3090991"/>
              <a:gd name="connsiteX65" fmla="*/ 3887493 w 4724788"/>
              <a:gd name="connsiteY65" fmla="*/ 5622 h 3090991"/>
              <a:gd name="connsiteX66" fmla="*/ 3947286 w 4724788"/>
              <a:gd name="connsiteY66" fmla="*/ 4557 h 3090991"/>
              <a:gd name="connsiteX67" fmla="*/ 4007103 w 4724788"/>
              <a:gd name="connsiteY67" fmla="*/ 3672 h 3090991"/>
              <a:gd name="connsiteX68" fmla="*/ 4066896 w 4724788"/>
              <a:gd name="connsiteY68" fmla="*/ 2939 h 3090991"/>
              <a:gd name="connsiteX69" fmla="*/ 4126713 w 4724788"/>
              <a:gd name="connsiteY69" fmla="*/ 2333 h 3090991"/>
              <a:gd name="connsiteX70" fmla="*/ 4186530 w 4724788"/>
              <a:gd name="connsiteY70" fmla="*/ 1835 h 3090991"/>
              <a:gd name="connsiteX71" fmla="*/ 4246324 w 4724788"/>
              <a:gd name="connsiteY71" fmla="*/ 1426 h 3090991"/>
              <a:gd name="connsiteX72" fmla="*/ 4306141 w 4724788"/>
              <a:gd name="connsiteY72" fmla="*/ 1093 h 3090991"/>
              <a:gd name="connsiteX73" fmla="*/ 4365934 w 4724788"/>
              <a:gd name="connsiteY73" fmla="*/ 821 h 3090991"/>
              <a:gd name="connsiteX74" fmla="*/ 4425751 w 4724788"/>
              <a:gd name="connsiteY74" fmla="*/ 601 h 3090991"/>
              <a:gd name="connsiteX75" fmla="*/ 4485568 w 4724788"/>
              <a:gd name="connsiteY75" fmla="*/ 423 h 3090991"/>
              <a:gd name="connsiteX76" fmla="*/ 4545361 w 4724788"/>
              <a:gd name="connsiteY76" fmla="*/ 280 h 3090991"/>
              <a:gd name="connsiteX77" fmla="*/ 4605178 w 4724788"/>
              <a:gd name="connsiteY77" fmla="*/ 165 h 3090991"/>
              <a:gd name="connsiteX78" fmla="*/ 4664972 w 4724788"/>
              <a:gd name="connsiteY78" fmla="*/ 73 h 3090991"/>
              <a:gd name="connsiteX79" fmla="*/ 4724788 w 4724788"/>
              <a:gd name="connsiteY79" fmla="*/ 0 h 3090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4724788" h="3090991">
                <a:moveTo>
                  <a:pt x="0" y="3090992"/>
                </a:moveTo>
                <a:lnTo>
                  <a:pt x="59808" y="3082515"/>
                </a:lnTo>
                <a:lnTo>
                  <a:pt x="119615" y="3065632"/>
                </a:lnTo>
                <a:lnTo>
                  <a:pt x="179422" y="3040438"/>
                </a:lnTo>
                <a:lnTo>
                  <a:pt x="239230" y="3007101"/>
                </a:lnTo>
                <a:lnTo>
                  <a:pt x="299037" y="2965905"/>
                </a:lnTo>
                <a:lnTo>
                  <a:pt x="358845" y="2917161"/>
                </a:lnTo>
                <a:lnTo>
                  <a:pt x="418652" y="2861201"/>
                </a:lnTo>
                <a:lnTo>
                  <a:pt x="478460" y="2798479"/>
                </a:lnTo>
                <a:lnTo>
                  <a:pt x="538267" y="2729471"/>
                </a:lnTo>
                <a:lnTo>
                  <a:pt x="598075" y="2654676"/>
                </a:lnTo>
                <a:lnTo>
                  <a:pt x="657882" y="2574666"/>
                </a:lnTo>
                <a:lnTo>
                  <a:pt x="717690" y="2490012"/>
                </a:lnTo>
                <a:lnTo>
                  <a:pt x="777497" y="2401310"/>
                </a:lnTo>
                <a:lnTo>
                  <a:pt x="837305" y="2309204"/>
                </a:lnTo>
                <a:lnTo>
                  <a:pt x="897112" y="2214287"/>
                </a:lnTo>
                <a:lnTo>
                  <a:pt x="956920" y="2117220"/>
                </a:lnTo>
                <a:lnTo>
                  <a:pt x="1016727" y="2018596"/>
                </a:lnTo>
                <a:lnTo>
                  <a:pt x="1076535" y="1919036"/>
                </a:lnTo>
                <a:lnTo>
                  <a:pt x="1136342" y="1819128"/>
                </a:lnTo>
                <a:lnTo>
                  <a:pt x="1196150" y="1719435"/>
                </a:lnTo>
                <a:lnTo>
                  <a:pt x="1255957" y="1620494"/>
                </a:lnTo>
                <a:lnTo>
                  <a:pt x="1315765" y="1522803"/>
                </a:lnTo>
                <a:lnTo>
                  <a:pt x="1375572" y="1426829"/>
                </a:lnTo>
                <a:lnTo>
                  <a:pt x="1435380" y="1332994"/>
                </a:lnTo>
                <a:lnTo>
                  <a:pt x="1495187" y="1241675"/>
                </a:lnTo>
                <a:lnTo>
                  <a:pt x="1554994" y="1153207"/>
                </a:lnTo>
                <a:lnTo>
                  <a:pt x="1614802" y="1067882"/>
                </a:lnTo>
                <a:lnTo>
                  <a:pt x="1674597" y="985943"/>
                </a:lnTo>
                <a:lnTo>
                  <a:pt x="1734415" y="907586"/>
                </a:lnTo>
                <a:lnTo>
                  <a:pt x="1794232" y="832967"/>
                </a:lnTo>
                <a:lnTo>
                  <a:pt x="1854025" y="762201"/>
                </a:lnTo>
                <a:lnTo>
                  <a:pt x="1913842" y="695354"/>
                </a:lnTo>
                <a:lnTo>
                  <a:pt x="1973635" y="632463"/>
                </a:lnTo>
                <a:lnTo>
                  <a:pt x="2033452" y="573522"/>
                </a:lnTo>
                <a:lnTo>
                  <a:pt x="2093269" y="518504"/>
                </a:lnTo>
                <a:lnTo>
                  <a:pt x="2153062" y="467335"/>
                </a:lnTo>
                <a:lnTo>
                  <a:pt x="2212879" y="419937"/>
                </a:lnTo>
                <a:lnTo>
                  <a:pt x="2272672" y="376188"/>
                </a:lnTo>
                <a:lnTo>
                  <a:pt x="2332489" y="335964"/>
                </a:lnTo>
                <a:lnTo>
                  <a:pt x="2392306" y="299119"/>
                </a:lnTo>
                <a:lnTo>
                  <a:pt x="2452099" y="265489"/>
                </a:lnTo>
                <a:lnTo>
                  <a:pt x="2511916" y="234909"/>
                </a:lnTo>
                <a:lnTo>
                  <a:pt x="2571710" y="207203"/>
                </a:lnTo>
                <a:lnTo>
                  <a:pt x="2631527" y="182193"/>
                </a:lnTo>
                <a:lnTo>
                  <a:pt x="2691344" y="159699"/>
                </a:lnTo>
                <a:lnTo>
                  <a:pt x="2751137" y="139540"/>
                </a:lnTo>
                <a:lnTo>
                  <a:pt x="2810954" y="121537"/>
                </a:lnTo>
                <a:lnTo>
                  <a:pt x="2870747" y="105519"/>
                </a:lnTo>
                <a:lnTo>
                  <a:pt x="2930564" y="91317"/>
                </a:lnTo>
                <a:lnTo>
                  <a:pt x="2990381" y="78772"/>
                </a:lnTo>
                <a:lnTo>
                  <a:pt x="3050174" y="67728"/>
                </a:lnTo>
                <a:lnTo>
                  <a:pt x="3109991" y="58041"/>
                </a:lnTo>
                <a:lnTo>
                  <a:pt x="3169784" y="49576"/>
                </a:lnTo>
                <a:lnTo>
                  <a:pt x="3229601" y="42201"/>
                </a:lnTo>
                <a:lnTo>
                  <a:pt x="3289418" y="35803"/>
                </a:lnTo>
                <a:lnTo>
                  <a:pt x="3349212" y="30269"/>
                </a:lnTo>
                <a:lnTo>
                  <a:pt x="3409029" y="25501"/>
                </a:lnTo>
                <a:lnTo>
                  <a:pt x="3468822" y="21406"/>
                </a:lnTo>
                <a:lnTo>
                  <a:pt x="3528639" y="17903"/>
                </a:lnTo>
                <a:lnTo>
                  <a:pt x="3588456" y="14917"/>
                </a:lnTo>
                <a:lnTo>
                  <a:pt x="3648249" y="12380"/>
                </a:lnTo>
                <a:lnTo>
                  <a:pt x="3708066" y="10232"/>
                </a:lnTo>
                <a:lnTo>
                  <a:pt x="3767859" y="8420"/>
                </a:lnTo>
                <a:lnTo>
                  <a:pt x="3827676" y="6897"/>
                </a:lnTo>
                <a:lnTo>
                  <a:pt x="3887493" y="5622"/>
                </a:lnTo>
                <a:lnTo>
                  <a:pt x="3947286" y="4557"/>
                </a:lnTo>
                <a:lnTo>
                  <a:pt x="4007103" y="3672"/>
                </a:lnTo>
                <a:lnTo>
                  <a:pt x="4066896" y="2939"/>
                </a:lnTo>
                <a:lnTo>
                  <a:pt x="4126713" y="2333"/>
                </a:lnTo>
                <a:lnTo>
                  <a:pt x="4186530" y="1835"/>
                </a:lnTo>
                <a:lnTo>
                  <a:pt x="4246324" y="1426"/>
                </a:lnTo>
                <a:lnTo>
                  <a:pt x="4306141" y="1093"/>
                </a:lnTo>
                <a:lnTo>
                  <a:pt x="4365934" y="821"/>
                </a:lnTo>
                <a:lnTo>
                  <a:pt x="4425751" y="601"/>
                </a:lnTo>
                <a:lnTo>
                  <a:pt x="4485568" y="423"/>
                </a:lnTo>
                <a:lnTo>
                  <a:pt x="4545361" y="280"/>
                </a:lnTo>
                <a:lnTo>
                  <a:pt x="4605178" y="165"/>
                </a:lnTo>
                <a:lnTo>
                  <a:pt x="4664972" y="73"/>
                </a:lnTo>
                <a:lnTo>
                  <a:pt x="4724788" y="0"/>
                </a:lnTo>
              </a:path>
            </a:pathLst>
          </a:custGeom>
          <a:noFill/>
          <a:ln w="28575" cap="rnd">
            <a:solidFill>
              <a:srgbClr val="009AF9"/>
            </a:solidFill>
            <a:prstDash val="solid"/>
            <a:round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38" name="Freeform 237">
            <a:extLst>
              <a:ext uri="{FF2B5EF4-FFF2-40B4-BE49-F238E27FC236}">
                <a16:creationId xmlns:a16="http://schemas.microsoft.com/office/drawing/2014/main" id="{C2F85619-B254-C3D1-1A9F-1F9CF5BEAD46}"/>
              </a:ext>
            </a:extLst>
          </p:cNvPr>
          <p:cNvSpPr/>
          <p:nvPr/>
        </p:nvSpPr>
        <p:spPr>
          <a:xfrm>
            <a:off x="1529259" y="4511652"/>
            <a:ext cx="68579" cy="68580"/>
          </a:xfrm>
          <a:custGeom>
            <a:avLst/>
            <a:gdLst>
              <a:gd name="connsiteX0" fmla="*/ 68580 w 68579"/>
              <a:gd name="connsiteY0" fmla="*/ 34290 h 68580"/>
              <a:gd name="connsiteX1" fmla="*/ 34290 w 68579"/>
              <a:gd name="connsiteY1" fmla="*/ 68580 h 68580"/>
              <a:gd name="connsiteX2" fmla="*/ 0 w 68579"/>
              <a:gd name="connsiteY2" fmla="*/ 34290 h 68580"/>
              <a:gd name="connsiteX3" fmla="*/ 34290 w 68579"/>
              <a:gd name="connsiteY3" fmla="*/ 0 h 68580"/>
              <a:gd name="connsiteX4" fmla="*/ 68580 w 68579"/>
              <a:gd name="connsiteY4" fmla="*/ 34290 h 68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579" h="68580">
                <a:moveTo>
                  <a:pt x="68580" y="34290"/>
                </a:moveTo>
                <a:cubicBezTo>
                  <a:pt x="68580" y="53228"/>
                  <a:pt x="53228" y="68580"/>
                  <a:pt x="34290" y="68580"/>
                </a:cubicBezTo>
                <a:cubicBezTo>
                  <a:pt x="15352" y="68580"/>
                  <a:pt x="0" y="53228"/>
                  <a:pt x="0" y="34290"/>
                </a:cubicBezTo>
                <a:cubicBezTo>
                  <a:pt x="0" y="15352"/>
                  <a:pt x="15352" y="0"/>
                  <a:pt x="34290" y="0"/>
                </a:cubicBezTo>
                <a:cubicBezTo>
                  <a:pt x="53228" y="0"/>
                  <a:pt x="68580" y="15352"/>
                  <a:pt x="68580" y="34290"/>
                </a:cubicBezTo>
                <a:close/>
              </a:path>
            </a:pathLst>
          </a:custGeom>
          <a:solidFill>
            <a:srgbClr val="E26F46"/>
          </a:solidFill>
          <a:ln w="7620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39" name="Freeform 238">
            <a:extLst>
              <a:ext uri="{FF2B5EF4-FFF2-40B4-BE49-F238E27FC236}">
                <a16:creationId xmlns:a16="http://schemas.microsoft.com/office/drawing/2014/main" id="{491AE71C-0463-121F-B559-8457C12B6864}"/>
              </a:ext>
            </a:extLst>
          </p:cNvPr>
          <p:cNvSpPr/>
          <p:nvPr/>
        </p:nvSpPr>
        <p:spPr>
          <a:xfrm>
            <a:off x="1589067" y="4503175"/>
            <a:ext cx="68579" cy="68580"/>
          </a:xfrm>
          <a:custGeom>
            <a:avLst/>
            <a:gdLst>
              <a:gd name="connsiteX0" fmla="*/ 68580 w 68579"/>
              <a:gd name="connsiteY0" fmla="*/ 34290 h 68580"/>
              <a:gd name="connsiteX1" fmla="*/ 34290 w 68579"/>
              <a:gd name="connsiteY1" fmla="*/ 68580 h 68580"/>
              <a:gd name="connsiteX2" fmla="*/ 0 w 68579"/>
              <a:gd name="connsiteY2" fmla="*/ 34290 h 68580"/>
              <a:gd name="connsiteX3" fmla="*/ 34290 w 68579"/>
              <a:gd name="connsiteY3" fmla="*/ 0 h 68580"/>
              <a:gd name="connsiteX4" fmla="*/ 68580 w 68579"/>
              <a:gd name="connsiteY4" fmla="*/ 34290 h 68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579" h="68580">
                <a:moveTo>
                  <a:pt x="68580" y="34290"/>
                </a:moveTo>
                <a:cubicBezTo>
                  <a:pt x="68580" y="53228"/>
                  <a:pt x="53228" y="68580"/>
                  <a:pt x="34290" y="68580"/>
                </a:cubicBezTo>
                <a:cubicBezTo>
                  <a:pt x="15352" y="68580"/>
                  <a:pt x="0" y="53228"/>
                  <a:pt x="0" y="34290"/>
                </a:cubicBezTo>
                <a:cubicBezTo>
                  <a:pt x="0" y="15352"/>
                  <a:pt x="15352" y="0"/>
                  <a:pt x="34290" y="0"/>
                </a:cubicBezTo>
                <a:cubicBezTo>
                  <a:pt x="53228" y="0"/>
                  <a:pt x="68580" y="15352"/>
                  <a:pt x="68580" y="34290"/>
                </a:cubicBezTo>
                <a:close/>
              </a:path>
            </a:pathLst>
          </a:custGeom>
          <a:solidFill>
            <a:srgbClr val="E26F46"/>
          </a:solidFill>
          <a:ln w="7620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40" name="Freeform 239">
            <a:extLst>
              <a:ext uri="{FF2B5EF4-FFF2-40B4-BE49-F238E27FC236}">
                <a16:creationId xmlns:a16="http://schemas.microsoft.com/office/drawing/2014/main" id="{1A2BB3A1-EC5C-6C8C-1B69-DFFBD94FAEBB}"/>
              </a:ext>
            </a:extLst>
          </p:cNvPr>
          <p:cNvSpPr/>
          <p:nvPr/>
        </p:nvSpPr>
        <p:spPr>
          <a:xfrm>
            <a:off x="1648874" y="4486292"/>
            <a:ext cx="68579" cy="68580"/>
          </a:xfrm>
          <a:custGeom>
            <a:avLst/>
            <a:gdLst>
              <a:gd name="connsiteX0" fmla="*/ 68580 w 68579"/>
              <a:gd name="connsiteY0" fmla="*/ 34290 h 68580"/>
              <a:gd name="connsiteX1" fmla="*/ 34290 w 68579"/>
              <a:gd name="connsiteY1" fmla="*/ 68580 h 68580"/>
              <a:gd name="connsiteX2" fmla="*/ 0 w 68579"/>
              <a:gd name="connsiteY2" fmla="*/ 34290 h 68580"/>
              <a:gd name="connsiteX3" fmla="*/ 34290 w 68579"/>
              <a:gd name="connsiteY3" fmla="*/ 0 h 68580"/>
              <a:gd name="connsiteX4" fmla="*/ 68580 w 68579"/>
              <a:gd name="connsiteY4" fmla="*/ 34290 h 68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579" h="68580">
                <a:moveTo>
                  <a:pt x="68580" y="34290"/>
                </a:moveTo>
                <a:cubicBezTo>
                  <a:pt x="68580" y="53228"/>
                  <a:pt x="53228" y="68580"/>
                  <a:pt x="34290" y="68580"/>
                </a:cubicBezTo>
                <a:cubicBezTo>
                  <a:pt x="15352" y="68580"/>
                  <a:pt x="0" y="53228"/>
                  <a:pt x="0" y="34290"/>
                </a:cubicBezTo>
                <a:cubicBezTo>
                  <a:pt x="0" y="15352"/>
                  <a:pt x="15352" y="0"/>
                  <a:pt x="34290" y="0"/>
                </a:cubicBezTo>
                <a:cubicBezTo>
                  <a:pt x="53228" y="0"/>
                  <a:pt x="68580" y="15352"/>
                  <a:pt x="68580" y="34290"/>
                </a:cubicBezTo>
                <a:close/>
              </a:path>
            </a:pathLst>
          </a:custGeom>
          <a:solidFill>
            <a:srgbClr val="E26F46"/>
          </a:solidFill>
          <a:ln w="7620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41" name="Freeform 240">
            <a:extLst>
              <a:ext uri="{FF2B5EF4-FFF2-40B4-BE49-F238E27FC236}">
                <a16:creationId xmlns:a16="http://schemas.microsoft.com/office/drawing/2014/main" id="{4A55490F-4E6F-66CF-2C10-BCC97B041404}"/>
              </a:ext>
            </a:extLst>
          </p:cNvPr>
          <p:cNvSpPr/>
          <p:nvPr/>
        </p:nvSpPr>
        <p:spPr>
          <a:xfrm>
            <a:off x="1708682" y="4461098"/>
            <a:ext cx="68579" cy="68580"/>
          </a:xfrm>
          <a:custGeom>
            <a:avLst/>
            <a:gdLst>
              <a:gd name="connsiteX0" fmla="*/ 68580 w 68579"/>
              <a:gd name="connsiteY0" fmla="*/ 34290 h 68580"/>
              <a:gd name="connsiteX1" fmla="*/ 34290 w 68579"/>
              <a:gd name="connsiteY1" fmla="*/ 68580 h 68580"/>
              <a:gd name="connsiteX2" fmla="*/ 0 w 68579"/>
              <a:gd name="connsiteY2" fmla="*/ 34290 h 68580"/>
              <a:gd name="connsiteX3" fmla="*/ 34290 w 68579"/>
              <a:gd name="connsiteY3" fmla="*/ 0 h 68580"/>
              <a:gd name="connsiteX4" fmla="*/ 68580 w 68579"/>
              <a:gd name="connsiteY4" fmla="*/ 34290 h 68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579" h="68580">
                <a:moveTo>
                  <a:pt x="68580" y="34290"/>
                </a:moveTo>
                <a:cubicBezTo>
                  <a:pt x="68580" y="53228"/>
                  <a:pt x="53228" y="68580"/>
                  <a:pt x="34290" y="68580"/>
                </a:cubicBezTo>
                <a:cubicBezTo>
                  <a:pt x="15352" y="68580"/>
                  <a:pt x="0" y="53228"/>
                  <a:pt x="0" y="34290"/>
                </a:cubicBezTo>
                <a:cubicBezTo>
                  <a:pt x="0" y="15352"/>
                  <a:pt x="15352" y="0"/>
                  <a:pt x="34290" y="0"/>
                </a:cubicBezTo>
                <a:cubicBezTo>
                  <a:pt x="53228" y="0"/>
                  <a:pt x="68580" y="15352"/>
                  <a:pt x="68580" y="34290"/>
                </a:cubicBezTo>
                <a:close/>
              </a:path>
            </a:pathLst>
          </a:custGeom>
          <a:solidFill>
            <a:srgbClr val="E26F46"/>
          </a:solidFill>
          <a:ln w="7620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42" name="Freeform 241">
            <a:extLst>
              <a:ext uri="{FF2B5EF4-FFF2-40B4-BE49-F238E27FC236}">
                <a16:creationId xmlns:a16="http://schemas.microsoft.com/office/drawing/2014/main" id="{35A6A497-E6F0-38F6-03E2-79F51D52981C}"/>
              </a:ext>
            </a:extLst>
          </p:cNvPr>
          <p:cNvSpPr/>
          <p:nvPr/>
        </p:nvSpPr>
        <p:spPr>
          <a:xfrm>
            <a:off x="1768489" y="4427761"/>
            <a:ext cx="68579" cy="68580"/>
          </a:xfrm>
          <a:custGeom>
            <a:avLst/>
            <a:gdLst>
              <a:gd name="connsiteX0" fmla="*/ 68580 w 68579"/>
              <a:gd name="connsiteY0" fmla="*/ 34290 h 68580"/>
              <a:gd name="connsiteX1" fmla="*/ 34290 w 68579"/>
              <a:gd name="connsiteY1" fmla="*/ 68580 h 68580"/>
              <a:gd name="connsiteX2" fmla="*/ 0 w 68579"/>
              <a:gd name="connsiteY2" fmla="*/ 34290 h 68580"/>
              <a:gd name="connsiteX3" fmla="*/ 34290 w 68579"/>
              <a:gd name="connsiteY3" fmla="*/ 0 h 68580"/>
              <a:gd name="connsiteX4" fmla="*/ 68580 w 68579"/>
              <a:gd name="connsiteY4" fmla="*/ 34290 h 68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579" h="68580">
                <a:moveTo>
                  <a:pt x="68580" y="34290"/>
                </a:moveTo>
                <a:cubicBezTo>
                  <a:pt x="68580" y="53228"/>
                  <a:pt x="53228" y="68580"/>
                  <a:pt x="34290" y="68580"/>
                </a:cubicBezTo>
                <a:cubicBezTo>
                  <a:pt x="15352" y="68580"/>
                  <a:pt x="0" y="53228"/>
                  <a:pt x="0" y="34290"/>
                </a:cubicBezTo>
                <a:cubicBezTo>
                  <a:pt x="0" y="15352"/>
                  <a:pt x="15352" y="0"/>
                  <a:pt x="34290" y="0"/>
                </a:cubicBezTo>
                <a:cubicBezTo>
                  <a:pt x="53228" y="0"/>
                  <a:pt x="68580" y="15352"/>
                  <a:pt x="68580" y="34290"/>
                </a:cubicBezTo>
                <a:close/>
              </a:path>
            </a:pathLst>
          </a:custGeom>
          <a:solidFill>
            <a:srgbClr val="E26F46"/>
          </a:solidFill>
          <a:ln w="7620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43" name="Freeform 242">
            <a:extLst>
              <a:ext uri="{FF2B5EF4-FFF2-40B4-BE49-F238E27FC236}">
                <a16:creationId xmlns:a16="http://schemas.microsoft.com/office/drawing/2014/main" id="{6A82402A-AB57-CBF8-47DB-DBB5C2294A6B}"/>
              </a:ext>
            </a:extLst>
          </p:cNvPr>
          <p:cNvSpPr/>
          <p:nvPr/>
        </p:nvSpPr>
        <p:spPr>
          <a:xfrm>
            <a:off x="1828297" y="4386565"/>
            <a:ext cx="68579" cy="68580"/>
          </a:xfrm>
          <a:custGeom>
            <a:avLst/>
            <a:gdLst>
              <a:gd name="connsiteX0" fmla="*/ 68580 w 68579"/>
              <a:gd name="connsiteY0" fmla="*/ 34290 h 68580"/>
              <a:gd name="connsiteX1" fmla="*/ 34290 w 68579"/>
              <a:gd name="connsiteY1" fmla="*/ 68580 h 68580"/>
              <a:gd name="connsiteX2" fmla="*/ 0 w 68579"/>
              <a:gd name="connsiteY2" fmla="*/ 34290 h 68580"/>
              <a:gd name="connsiteX3" fmla="*/ 34290 w 68579"/>
              <a:gd name="connsiteY3" fmla="*/ 0 h 68580"/>
              <a:gd name="connsiteX4" fmla="*/ 68580 w 68579"/>
              <a:gd name="connsiteY4" fmla="*/ 34290 h 68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579" h="68580">
                <a:moveTo>
                  <a:pt x="68580" y="34290"/>
                </a:moveTo>
                <a:cubicBezTo>
                  <a:pt x="68580" y="53228"/>
                  <a:pt x="53228" y="68580"/>
                  <a:pt x="34290" y="68580"/>
                </a:cubicBezTo>
                <a:cubicBezTo>
                  <a:pt x="15352" y="68580"/>
                  <a:pt x="0" y="53228"/>
                  <a:pt x="0" y="34290"/>
                </a:cubicBezTo>
                <a:cubicBezTo>
                  <a:pt x="0" y="15352"/>
                  <a:pt x="15352" y="0"/>
                  <a:pt x="34290" y="0"/>
                </a:cubicBezTo>
                <a:cubicBezTo>
                  <a:pt x="53228" y="0"/>
                  <a:pt x="68580" y="15352"/>
                  <a:pt x="68580" y="34290"/>
                </a:cubicBezTo>
                <a:close/>
              </a:path>
            </a:pathLst>
          </a:custGeom>
          <a:solidFill>
            <a:srgbClr val="E26F46"/>
          </a:solidFill>
          <a:ln w="7620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44" name="Freeform 243">
            <a:extLst>
              <a:ext uri="{FF2B5EF4-FFF2-40B4-BE49-F238E27FC236}">
                <a16:creationId xmlns:a16="http://schemas.microsoft.com/office/drawing/2014/main" id="{74AA63BA-35BF-C0AB-C927-81804C541881}"/>
              </a:ext>
            </a:extLst>
          </p:cNvPr>
          <p:cNvSpPr/>
          <p:nvPr/>
        </p:nvSpPr>
        <p:spPr>
          <a:xfrm>
            <a:off x="1888104" y="4337821"/>
            <a:ext cx="68579" cy="68580"/>
          </a:xfrm>
          <a:custGeom>
            <a:avLst/>
            <a:gdLst>
              <a:gd name="connsiteX0" fmla="*/ 68580 w 68579"/>
              <a:gd name="connsiteY0" fmla="*/ 34290 h 68580"/>
              <a:gd name="connsiteX1" fmla="*/ 34290 w 68579"/>
              <a:gd name="connsiteY1" fmla="*/ 68580 h 68580"/>
              <a:gd name="connsiteX2" fmla="*/ 0 w 68579"/>
              <a:gd name="connsiteY2" fmla="*/ 34290 h 68580"/>
              <a:gd name="connsiteX3" fmla="*/ 34290 w 68579"/>
              <a:gd name="connsiteY3" fmla="*/ 0 h 68580"/>
              <a:gd name="connsiteX4" fmla="*/ 68580 w 68579"/>
              <a:gd name="connsiteY4" fmla="*/ 34290 h 68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579" h="68580">
                <a:moveTo>
                  <a:pt x="68580" y="34290"/>
                </a:moveTo>
                <a:cubicBezTo>
                  <a:pt x="68580" y="53228"/>
                  <a:pt x="53228" y="68580"/>
                  <a:pt x="34290" y="68580"/>
                </a:cubicBezTo>
                <a:cubicBezTo>
                  <a:pt x="15352" y="68580"/>
                  <a:pt x="0" y="53228"/>
                  <a:pt x="0" y="34290"/>
                </a:cubicBezTo>
                <a:cubicBezTo>
                  <a:pt x="0" y="15352"/>
                  <a:pt x="15352" y="0"/>
                  <a:pt x="34290" y="0"/>
                </a:cubicBezTo>
                <a:cubicBezTo>
                  <a:pt x="53228" y="0"/>
                  <a:pt x="68580" y="15352"/>
                  <a:pt x="68580" y="34290"/>
                </a:cubicBezTo>
                <a:close/>
              </a:path>
            </a:pathLst>
          </a:custGeom>
          <a:solidFill>
            <a:srgbClr val="E26F46"/>
          </a:solidFill>
          <a:ln w="7620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45" name="Freeform 244">
            <a:extLst>
              <a:ext uri="{FF2B5EF4-FFF2-40B4-BE49-F238E27FC236}">
                <a16:creationId xmlns:a16="http://schemas.microsoft.com/office/drawing/2014/main" id="{30C817C4-680A-64A3-5BC6-1806FEC623E8}"/>
              </a:ext>
            </a:extLst>
          </p:cNvPr>
          <p:cNvSpPr/>
          <p:nvPr/>
        </p:nvSpPr>
        <p:spPr>
          <a:xfrm>
            <a:off x="1947912" y="4281861"/>
            <a:ext cx="68579" cy="68580"/>
          </a:xfrm>
          <a:custGeom>
            <a:avLst/>
            <a:gdLst>
              <a:gd name="connsiteX0" fmla="*/ 68580 w 68579"/>
              <a:gd name="connsiteY0" fmla="*/ 34290 h 68580"/>
              <a:gd name="connsiteX1" fmla="*/ 34290 w 68579"/>
              <a:gd name="connsiteY1" fmla="*/ 68580 h 68580"/>
              <a:gd name="connsiteX2" fmla="*/ 0 w 68579"/>
              <a:gd name="connsiteY2" fmla="*/ 34290 h 68580"/>
              <a:gd name="connsiteX3" fmla="*/ 34290 w 68579"/>
              <a:gd name="connsiteY3" fmla="*/ 0 h 68580"/>
              <a:gd name="connsiteX4" fmla="*/ 68580 w 68579"/>
              <a:gd name="connsiteY4" fmla="*/ 34290 h 68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579" h="68580">
                <a:moveTo>
                  <a:pt x="68580" y="34290"/>
                </a:moveTo>
                <a:cubicBezTo>
                  <a:pt x="68580" y="53228"/>
                  <a:pt x="53228" y="68580"/>
                  <a:pt x="34290" y="68580"/>
                </a:cubicBezTo>
                <a:cubicBezTo>
                  <a:pt x="15352" y="68580"/>
                  <a:pt x="0" y="53228"/>
                  <a:pt x="0" y="34290"/>
                </a:cubicBezTo>
                <a:cubicBezTo>
                  <a:pt x="0" y="15352"/>
                  <a:pt x="15352" y="0"/>
                  <a:pt x="34290" y="0"/>
                </a:cubicBezTo>
                <a:cubicBezTo>
                  <a:pt x="53228" y="0"/>
                  <a:pt x="68580" y="15352"/>
                  <a:pt x="68580" y="34290"/>
                </a:cubicBezTo>
                <a:close/>
              </a:path>
            </a:pathLst>
          </a:custGeom>
          <a:solidFill>
            <a:srgbClr val="E26F46"/>
          </a:solidFill>
          <a:ln w="7620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46" name="Freeform 245">
            <a:extLst>
              <a:ext uri="{FF2B5EF4-FFF2-40B4-BE49-F238E27FC236}">
                <a16:creationId xmlns:a16="http://schemas.microsoft.com/office/drawing/2014/main" id="{29636D8B-9005-06C3-F755-10FEE52C8A17}"/>
              </a:ext>
            </a:extLst>
          </p:cNvPr>
          <p:cNvSpPr/>
          <p:nvPr/>
        </p:nvSpPr>
        <p:spPr>
          <a:xfrm>
            <a:off x="2007719" y="4219139"/>
            <a:ext cx="68579" cy="68580"/>
          </a:xfrm>
          <a:custGeom>
            <a:avLst/>
            <a:gdLst>
              <a:gd name="connsiteX0" fmla="*/ 68580 w 68579"/>
              <a:gd name="connsiteY0" fmla="*/ 34290 h 68580"/>
              <a:gd name="connsiteX1" fmla="*/ 34290 w 68579"/>
              <a:gd name="connsiteY1" fmla="*/ 68580 h 68580"/>
              <a:gd name="connsiteX2" fmla="*/ 0 w 68579"/>
              <a:gd name="connsiteY2" fmla="*/ 34290 h 68580"/>
              <a:gd name="connsiteX3" fmla="*/ 34290 w 68579"/>
              <a:gd name="connsiteY3" fmla="*/ 0 h 68580"/>
              <a:gd name="connsiteX4" fmla="*/ 68580 w 68579"/>
              <a:gd name="connsiteY4" fmla="*/ 34290 h 68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579" h="68580">
                <a:moveTo>
                  <a:pt x="68580" y="34290"/>
                </a:moveTo>
                <a:cubicBezTo>
                  <a:pt x="68580" y="53228"/>
                  <a:pt x="53228" y="68580"/>
                  <a:pt x="34290" y="68580"/>
                </a:cubicBezTo>
                <a:cubicBezTo>
                  <a:pt x="15352" y="68580"/>
                  <a:pt x="0" y="53228"/>
                  <a:pt x="0" y="34290"/>
                </a:cubicBezTo>
                <a:cubicBezTo>
                  <a:pt x="0" y="15352"/>
                  <a:pt x="15352" y="0"/>
                  <a:pt x="34290" y="0"/>
                </a:cubicBezTo>
                <a:cubicBezTo>
                  <a:pt x="53228" y="0"/>
                  <a:pt x="68580" y="15352"/>
                  <a:pt x="68580" y="34290"/>
                </a:cubicBezTo>
                <a:close/>
              </a:path>
            </a:pathLst>
          </a:custGeom>
          <a:solidFill>
            <a:srgbClr val="E26F46"/>
          </a:solidFill>
          <a:ln w="7620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47" name="Freeform 246">
            <a:extLst>
              <a:ext uri="{FF2B5EF4-FFF2-40B4-BE49-F238E27FC236}">
                <a16:creationId xmlns:a16="http://schemas.microsoft.com/office/drawing/2014/main" id="{BDBF9454-A363-814C-8E0B-FB4A586FF6E6}"/>
              </a:ext>
            </a:extLst>
          </p:cNvPr>
          <p:cNvSpPr/>
          <p:nvPr/>
        </p:nvSpPr>
        <p:spPr>
          <a:xfrm>
            <a:off x="2067527" y="4150131"/>
            <a:ext cx="68579" cy="68580"/>
          </a:xfrm>
          <a:custGeom>
            <a:avLst/>
            <a:gdLst>
              <a:gd name="connsiteX0" fmla="*/ 68580 w 68579"/>
              <a:gd name="connsiteY0" fmla="*/ 34290 h 68580"/>
              <a:gd name="connsiteX1" fmla="*/ 34290 w 68579"/>
              <a:gd name="connsiteY1" fmla="*/ 68580 h 68580"/>
              <a:gd name="connsiteX2" fmla="*/ 0 w 68579"/>
              <a:gd name="connsiteY2" fmla="*/ 34290 h 68580"/>
              <a:gd name="connsiteX3" fmla="*/ 34290 w 68579"/>
              <a:gd name="connsiteY3" fmla="*/ 0 h 68580"/>
              <a:gd name="connsiteX4" fmla="*/ 68580 w 68579"/>
              <a:gd name="connsiteY4" fmla="*/ 34290 h 68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579" h="68580">
                <a:moveTo>
                  <a:pt x="68580" y="34290"/>
                </a:moveTo>
                <a:cubicBezTo>
                  <a:pt x="68580" y="53228"/>
                  <a:pt x="53228" y="68580"/>
                  <a:pt x="34290" y="68580"/>
                </a:cubicBezTo>
                <a:cubicBezTo>
                  <a:pt x="15352" y="68580"/>
                  <a:pt x="0" y="53228"/>
                  <a:pt x="0" y="34290"/>
                </a:cubicBezTo>
                <a:cubicBezTo>
                  <a:pt x="0" y="15352"/>
                  <a:pt x="15352" y="0"/>
                  <a:pt x="34290" y="0"/>
                </a:cubicBezTo>
                <a:cubicBezTo>
                  <a:pt x="53228" y="0"/>
                  <a:pt x="68580" y="15352"/>
                  <a:pt x="68580" y="34290"/>
                </a:cubicBezTo>
                <a:close/>
              </a:path>
            </a:pathLst>
          </a:custGeom>
          <a:solidFill>
            <a:srgbClr val="E26F46"/>
          </a:solidFill>
          <a:ln w="7620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48" name="Freeform 247">
            <a:extLst>
              <a:ext uri="{FF2B5EF4-FFF2-40B4-BE49-F238E27FC236}">
                <a16:creationId xmlns:a16="http://schemas.microsoft.com/office/drawing/2014/main" id="{9B794786-924B-8082-9ABF-03FA0CADF866}"/>
              </a:ext>
            </a:extLst>
          </p:cNvPr>
          <p:cNvSpPr/>
          <p:nvPr/>
        </p:nvSpPr>
        <p:spPr>
          <a:xfrm>
            <a:off x="2127334" y="4075336"/>
            <a:ext cx="68579" cy="68580"/>
          </a:xfrm>
          <a:custGeom>
            <a:avLst/>
            <a:gdLst>
              <a:gd name="connsiteX0" fmla="*/ 68580 w 68579"/>
              <a:gd name="connsiteY0" fmla="*/ 34290 h 68580"/>
              <a:gd name="connsiteX1" fmla="*/ 34290 w 68579"/>
              <a:gd name="connsiteY1" fmla="*/ 68580 h 68580"/>
              <a:gd name="connsiteX2" fmla="*/ 0 w 68579"/>
              <a:gd name="connsiteY2" fmla="*/ 34290 h 68580"/>
              <a:gd name="connsiteX3" fmla="*/ 34290 w 68579"/>
              <a:gd name="connsiteY3" fmla="*/ 0 h 68580"/>
              <a:gd name="connsiteX4" fmla="*/ 68580 w 68579"/>
              <a:gd name="connsiteY4" fmla="*/ 34290 h 68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579" h="68580">
                <a:moveTo>
                  <a:pt x="68580" y="34290"/>
                </a:moveTo>
                <a:cubicBezTo>
                  <a:pt x="68580" y="53228"/>
                  <a:pt x="53228" y="68580"/>
                  <a:pt x="34290" y="68580"/>
                </a:cubicBezTo>
                <a:cubicBezTo>
                  <a:pt x="15352" y="68580"/>
                  <a:pt x="0" y="53228"/>
                  <a:pt x="0" y="34290"/>
                </a:cubicBezTo>
                <a:cubicBezTo>
                  <a:pt x="0" y="15352"/>
                  <a:pt x="15352" y="0"/>
                  <a:pt x="34290" y="0"/>
                </a:cubicBezTo>
                <a:cubicBezTo>
                  <a:pt x="53228" y="0"/>
                  <a:pt x="68580" y="15352"/>
                  <a:pt x="68580" y="34290"/>
                </a:cubicBezTo>
                <a:close/>
              </a:path>
            </a:pathLst>
          </a:custGeom>
          <a:solidFill>
            <a:srgbClr val="E26F46"/>
          </a:solidFill>
          <a:ln w="7620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49" name="Freeform 248">
            <a:extLst>
              <a:ext uri="{FF2B5EF4-FFF2-40B4-BE49-F238E27FC236}">
                <a16:creationId xmlns:a16="http://schemas.microsoft.com/office/drawing/2014/main" id="{E7587514-BBD1-6608-87E4-38E20E231B18}"/>
              </a:ext>
            </a:extLst>
          </p:cNvPr>
          <p:cNvSpPr/>
          <p:nvPr/>
        </p:nvSpPr>
        <p:spPr>
          <a:xfrm>
            <a:off x="2187142" y="3995326"/>
            <a:ext cx="68579" cy="68580"/>
          </a:xfrm>
          <a:custGeom>
            <a:avLst/>
            <a:gdLst>
              <a:gd name="connsiteX0" fmla="*/ 68580 w 68579"/>
              <a:gd name="connsiteY0" fmla="*/ 34290 h 68580"/>
              <a:gd name="connsiteX1" fmla="*/ 34290 w 68579"/>
              <a:gd name="connsiteY1" fmla="*/ 68580 h 68580"/>
              <a:gd name="connsiteX2" fmla="*/ 0 w 68579"/>
              <a:gd name="connsiteY2" fmla="*/ 34290 h 68580"/>
              <a:gd name="connsiteX3" fmla="*/ 34290 w 68579"/>
              <a:gd name="connsiteY3" fmla="*/ 0 h 68580"/>
              <a:gd name="connsiteX4" fmla="*/ 68580 w 68579"/>
              <a:gd name="connsiteY4" fmla="*/ 34290 h 68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579" h="68580">
                <a:moveTo>
                  <a:pt x="68580" y="34290"/>
                </a:moveTo>
                <a:cubicBezTo>
                  <a:pt x="68580" y="53228"/>
                  <a:pt x="53228" y="68580"/>
                  <a:pt x="34290" y="68580"/>
                </a:cubicBezTo>
                <a:cubicBezTo>
                  <a:pt x="15352" y="68580"/>
                  <a:pt x="0" y="53228"/>
                  <a:pt x="0" y="34290"/>
                </a:cubicBezTo>
                <a:cubicBezTo>
                  <a:pt x="0" y="15352"/>
                  <a:pt x="15352" y="0"/>
                  <a:pt x="34290" y="0"/>
                </a:cubicBezTo>
                <a:cubicBezTo>
                  <a:pt x="53228" y="0"/>
                  <a:pt x="68580" y="15352"/>
                  <a:pt x="68580" y="34290"/>
                </a:cubicBezTo>
                <a:close/>
              </a:path>
            </a:pathLst>
          </a:custGeom>
          <a:solidFill>
            <a:srgbClr val="E26F46"/>
          </a:solidFill>
          <a:ln w="7620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50" name="Freeform 249">
            <a:extLst>
              <a:ext uri="{FF2B5EF4-FFF2-40B4-BE49-F238E27FC236}">
                <a16:creationId xmlns:a16="http://schemas.microsoft.com/office/drawing/2014/main" id="{12097754-B7E6-C2BF-4304-276E95B70E0A}"/>
              </a:ext>
            </a:extLst>
          </p:cNvPr>
          <p:cNvSpPr/>
          <p:nvPr/>
        </p:nvSpPr>
        <p:spPr>
          <a:xfrm>
            <a:off x="2246949" y="3910672"/>
            <a:ext cx="68579" cy="68580"/>
          </a:xfrm>
          <a:custGeom>
            <a:avLst/>
            <a:gdLst>
              <a:gd name="connsiteX0" fmla="*/ 68580 w 68579"/>
              <a:gd name="connsiteY0" fmla="*/ 34290 h 68580"/>
              <a:gd name="connsiteX1" fmla="*/ 34290 w 68579"/>
              <a:gd name="connsiteY1" fmla="*/ 68580 h 68580"/>
              <a:gd name="connsiteX2" fmla="*/ 0 w 68579"/>
              <a:gd name="connsiteY2" fmla="*/ 34290 h 68580"/>
              <a:gd name="connsiteX3" fmla="*/ 34290 w 68579"/>
              <a:gd name="connsiteY3" fmla="*/ 0 h 68580"/>
              <a:gd name="connsiteX4" fmla="*/ 68580 w 68579"/>
              <a:gd name="connsiteY4" fmla="*/ 34290 h 68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579" h="68580">
                <a:moveTo>
                  <a:pt x="68580" y="34290"/>
                </a:moveTo>
                <a:cubicBezTo>
                  <a:pt x="68580" y="53228"/>
                  <a:pt x="53228" y="68580"/>
                  <a:pt x="34290" y="68580"/>
                </a:cubicBezTo>
                <a:cubicBezTo>
                  <a:pt x="15352" y="68580"/>
                  <a:pt x="0" y="53228"/>
                  <a:pt x="0" y="34290"/>
                </a:cubicBezTo>
                <a:cubicBezTo>
                  <a:pt x="0" y="15352"/>
                  <a:pt x="15352" y="0"/>
                  <a:pt x="34290" y="0"/>
                </a:cubicBezTo>
                <a:cubicBezTo>
                  <a:pt x="53228" y="0"/>
                  <a:pt x="68580" y="15352"/>
                  <a:pt x="68580" y="34290"/>
                </a:cubicBezTo>
                <a:close/>
              </a:path>
            </a:pathLst>
          </a:custGeom>
          <a:solidFill>
            <a:srgbClr val="E26F46"/>
          </a:solidFill>
          <a:ln w="7620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51" name="Freeform 250">
            <a:extLst>
              <a:ext uri="{FF2B5EF4-FFF2-40B4-BE49-F238E27FC236}">
                <a16:creationId xmlns:a16="http://schemas.microsoft.com/office/drawing/2014/main" id="{CD0D7F06-5945-3D09-D2C9-35A26B212E68}"/>
              </a:ext>
            </a:extLst>
          </p:cNvPr>
          <p:cNvSpPr/>
          <p:nvPr/>
        </p:nvSpPr>
        <p:spPr>
          <a:xfrm>
            <a:off x="2306756" y="3821971"/>
            <a:ext cx="68579" cy="68580"/>
          </a:xfrm>
          <a:custGeom>
            <a:avLst/>
            <a:gdLst>
              <a:gd name="connsiteX0" fmla="*/ 68580 w 68579"/>
              <a:gd name="connsiteY0" fmla="*/ 34290 h 68580"/>
              <a:gd name="connsiteX1" fmla="*/ 34290 w 68579"/>
              <a:gd name="connsiteY1" fmla="*/ 68580 h 68580"/>
              <a:gd name="connsiteX2" fmla="*/ 0 w 68579"/>
              <a:gd name="connsiteY2" fmla="*/ 34290 h 68580"/>
              <a:gd name="connsiteX3" fmla="*/ 34290 w 68579"/>
              <a:gd name="connsiteY3" fmla="*/ 0 h 68580"/>
              <a:gd name="connsiteX4" fmla="*/ 68580 w 68579"/>
              <a:gd name="connsiteY4" fmla="*/ 34290 h 68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579" h="68580">
                <a:moveTo>
                  <a:pt x="68580" y="34290"/>
                </a:moveTo>
                <a:cubicBezTo>
                  <a:pt x="68580" y="53228"/>
                  <a:pt x="53228" y="68580"/>
                  <a:pt x="34290" y="68580"/>
                </a:cubicBezTo>
                <a:cubicBezTo>
                  <a:pt x="15352" y="68580"/>
                  <a:pt x="0" y="53228"/>
                  <a:pt x="0" y="34290"/>
                </a:cubicBezTo>
                <a:cubicBezTo>
                  <a:pt x="0" y="15352"/>
                  <a:pt x="15352" y="0"/>
                  <a:pt x="34290" y="0"/>
                </a:cubicBezTo>
                <a:cubicBezTo>
                  <a:pt x="53228" y="0"/>
                  <a:pt x="68580" y="15352"/>
                  <a:pt x="68580" y="34290"/>
                </a:cubicBezTo>
                <a:close/>
              </a:path>
            </a:pathLst>
          </a:custGeom>
          <a:solidFill>
            <a:srgbClr val="E26F46"/>
          </a:solidFill>
          <a:ln w="7620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52" name="Freeform 251">
            <a:extLst>
              <a:ext uri="{FF2B5EF4-FFF2-40B4-BE49-F238E27FC236}">
                <a16:creationId xmlns:a16="http://schemas.microsoft.com/office/drawing/2014/main" id="{119FA052-33BF-1A45-E3C8-56E33B288277}"/>
              </a:ext>
            </a:extLst>
          </p:cNvPr>
          <p:cNvSpPr/>
          <p:nvPr/>
        </p:nvSpPr>
        <p:spPr>
          <a:xfrm>
            <a:off x="2366564" y="3729864"/>
            <a:ext cx="68579" cy="68580"/>
          </a:xfrm>
          <a:custGeom>
            <a:avLst/>
            <a:gdLst>
              <a:gd name="connsiteX0" fmla="*/ 68580 w 68579"/>
              <a:gd name="connsiteY0" fmla="*/ 34290 h 68580"/>
              <a:gd name="connsiteX1" fmla="*/ 34290 w 68579"/>
              <a:gd name="connsiteY1" fmla="*/ 68580 h 68580"/>
              <a:gd name="connsiteX2" fmla="*/ 0 w 68579"/>
              <a:gd name="connsiteY2" fmla="*/ 34290 h 68580"/>
              <a:gd name="connsiteX3" fmla="*/ 34290 w 68579"/>
              <a:gd name="connsiteY3" fmla="*/ 0 h 68580"/>
              <a:gd name="connsiteX4" fmla="*/ 68580 w 68579"/>
              <a:gd name="connsiteY4" fmla="*/ 34290 h 68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579" h="68580">
                <a:moveTo>
                  <a:pt x="68580" y="34290"/>
                </a:moveTo>
                <a:cubicBezTo>
                  <a:pt x="68580" y="53228"/>
                  <a:pt x="53228" y="68580"/>
                  <a:pt x="34290" y="68580"/>
                </a:cubicBezTo>
                <a:cubicBezTo>
                  <a:pt x="15352" y="68580"/>
                  <a:pt x="0" y="53228"/>
                  <a:pt x="0" y="34290"/>
                </a:cubicBezTo>
                <a:cubicBezTo>
                  <a:pt x="0" y="15352"/>
                  <a:pt x="15352" y="0"/>
                  <a:pt x="34290" y="0"/>
                </a:cubicBezTo>
                <a:cubicBezTo>
                  <a:pt x="53228" y="0"/>
                  <a:pt x="68580" y="15352"/>
                  <a:pt x="68580" y="34290"/>
                </a:cubicBezTo>
                <a:close/>
              </a:path>
            </a:pathLst>
          </a:custGeom>
          <a:solidFill>
            <a:srgbClr val="E26F46"/>
          </a:solidFill>
          <a:ln w="7620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53" name="Freeform 252">
            <a:extLst>
              <a:ext uri="{FF2B5EF4-FFF2-40B4-BE49-F238E27FC236}">
                <a16:creationId xmlns:a16="http://schemas.microsoft.com/office/drawing/2014/main" id="{DA7D92A4-B56A-1D67-EC6E-42CF49F0C6A2}"/>
              </a:ext>
            </a:extLst>
          </p:cNvPr>
          <p:cNvSpPr/>
          <p:nvPr/>
        </p:nvSpPr>
        <p:spPr>
          <a:xfrm>
            <a:off x="2426371" y="3634947"/>
            <a:ext cx="68579" cy="68579"/>
          </a:xfrm>
          <a:custGeom>
            <a:avLst/>
            <a:gdLst>
              <a:gd name="connsiteX0" fmla="*/ 68580 w 68579"/>
              <a:gd name="connsiteY0" fmla="*/ 34290 h 68579"/>
              <a:gd name="connsiteX1" fmla="*/ 34290 w 68579"/>
              <a:gd name="connsiteY1" fmla="*/ 68580 h 68579"/>
              <a:gd name="connsiteX2" fmla="*/ 0 w 68579"/>
              <a:gd name="connsiteY2" fmla="*/ 34290 h 68579"/>
              <a:gd name="connsiteX3" fmla="*/ 34290 w 68579"/>
              <a:gd name="connsiteY3" fmla="*/ 0 h 68579"/>
              <a:gd name="connsiteX4" fmla="*/ 68580 w 68579"/>
              <a:gd name="connsiteY4" fmla="*/ 34290 h 68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579" h="68579">
                <a:moveTo>
                  <a:pt x="68580" y="34290"/>
                </a:moveTo>
                <a:cubicBezTo>
                  <a:pt x="68580" y="53228"/>
                  <a:pt x="53228" y="68580"/>
                  <a:pt x="34290" y="68580"/>
                </a:cubicBezTo>
                <a:cubicBezTo>
                  <a:pt x="15352" y="68580"/>
                  <a:pt x="0" y="53228"/>
                  <a:pt x="0" y="34290"/>
                </a:cubicBezTo>
                <a:cubicBezTo>
                  <a:pt x="0" y="15352"/>
                  <a:pt x="15352" y="0"/>
                  <a:pt x="34290" y="0"/>
                </a:cubicBezTo>
                <a:cubicBezTo>
                  <a:pt x="53228" y="0"/>
                  <a:pt x="68580" y="15352"/>
                  <a:pt x="68580" y="34290"/>
                </a:cubicBezTo>
                <a:close/>
              </a:path>
            </a:pathLst>
          </a:custGeom>
          <a:solidFill>
            <a:srgbClr val="E26F46"/>
          </a:solidFill>
          <a:ln w="7620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54" name="Freeform 253">
            <a:extLst>
              <a:ext uri="{FF2B5EF4-FFF2-40B4-BE49-F238E27FC236}">
                <a16:creationId xmlns:a16="http://schemas.microsoft.com/office/drawing/2014/main" id="{793251D0-0CF8-EFC1-1C0C-B675617F68C8}"/>
              </a:ext>
            </a:extLst>
          </p:cNvPr>
          <p:cNvSpPr/>
          <p:nvPr/>
        </p:nvSpPr>
        <p:spPr>
          <a:xfrm>
            <a:off x="2486179" y="3537880"/>
            <a:ext cx="68579" cy="68579"/>
          </a:xfrm>
          <a:custGeom>
            <a:avLst/>
            <a:gdLst>
              <a:gd name="connsiteX0" fmla="*/ 68580 w 68579"/>
              <a:gd name="connsiteY0" fmla="*/ 34290 h 68579"/>
              <a:gd name="connsiteX1" fmla="*/ 34290 w 68579"/>
              <a:gd name="connsiteY1" fmla="*/ 68580 h 68579"/>
              <a:gd name="connsiteX2" fmla="*/ 0 w 68579"/>
              <a:gd name="connsiteY2" fmla="*/ 34290 h 68579"/>
              <a:gd name="connsiteX3" fmla="*/ 34290 w 68579"/>
              <a:gd name="connsiteY3" fmla="*/ 0 h 68579"/>
              <a:gd name="connsiteX4" fmla="*/ 68580 w 68579"/>
              <a:gd name="connsiteY4" fmla="*/ 34290 h 68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579" h="68579">
                <a:moveTo>
                  <a:pt x="68580" y="34290"/>
                </a:moveTo>
                <a:cubicBezTo>
                  <a:pt x="68580" y="53228"/>
                  <a:pt x="53228" y="68580"/>
                  <a:pt x="34290" y="68580"/>
                </a:cubicBezTo>
                <a:cubicBezTo>
                  <a:pt x="15352" y="68580"/>
                  <a:pt x="0" y="53228"/>
                  <a:pt x="0" y="34290"/>
                </a:cubicBezTo>
                <a:cubicBezTo>
                  <a:pt x="0" y="15352"/>
                  <a:pt x="15352" y="0"/>
                  <a:pt x="34290" y="0"/>
                </a:cubicBezTo>
                <a:cubicBezTo>
                  <a:pt x="53228" y="0"/>
                  <a:pt x="68580" y="15352"/>
                  <a:pt x="68580" y="34290"/>
                </a:cubicBezTo>
                <a:close/>
              </a:path>
            </a:pathLst>
          </a:custGeom>
          <a:solidFill>
            <a:srgbClr val="E26F46"/>
          </a:solidFill>
          <a:ln w="7620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55" name="Freeform 254">
            <a:extLst>
              <a:ext uri="{FF2B5EF4-FFF2-40B4-BE49-F238E27FC236}">
                <a16:creationId xmlns:a16="http://schemas.microsoft.com/office/drawing/2014/main" id="{C6C2C88D-9DE7-6816-2AAC-647828523A80}"/>
              </a:ext>
            </a:extLst>
          </p:cNvPr>
          <p:cNvSpPr/>
          <p:nvPr/>
        </p:nvSpPr>
        <p:spPr>
          <a:xfrm>
            <a:off x="2545986" y="3439256"/>
            <a:ext cx="68579" cy="68579"/>
          </a:xfrm>
          <a:custGeom>
            <a:avLst/>
            <a:gdLst>
              <a:gd name="connsiteX0" fmla="*/ 68580 w 68579"/>
              <a:gd name="connsiteY0" fmla="*/ 34290 h 68579"/>
              <a:gd name="connsiteX1" fmla="*/ 34290 w 68579"/>
              <a:gd name="connsiteY1" fmla="*/ 68580 h 68579"/>
              <a:gd name="connsiteX2" fmla="*/ 0 w 68579"/>
              <a:gd name="connsiteY2" fmla="*/ 34290 h 68579"/>
              <a:gd name="connsiteX3" fmla="*/ 34290 w 68579"/>
              <a:gd name="connsiteY3" fmla="*/ 0 h 68579"/>
              <a:gd name="connsiteX4" fmla="*/ 68580 w 68579"/>
              <a:gd name="connsiteY4" fmla="*/ 34290 h 68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579" h="68579">
                <a:moveTo>
                  <a:pt x="68580" y="34290"/>
                </a:moveTo>
                <a:cubicBezTo>
                  <a:pt x="68580" y="53228"/>
                  <a:pt x="53228" y="68580"/>
                  <a:pt x="34290" y="68580"/>
                </a:cubicBezTo>
                <a:cubicBezTo>
                  <a:pt x="15352" y="68580"/>
                  <a:pt x="0" y="53228"/>
                  <a:pt x="0" y="34290"/>
                </a:cubicBezTo>
                <a:cubicBezTo>
                  <a:pt x="0" y="15352"/>
                  <a:pt x="15352" y="0"/>
                  <a:pt x="34290" y="0"/>
                </a:cubicBezTo>
                <a:cubicBezTo>
                  <a:pt x="53228" y="0"/>
                  <a:pt x="68580" y="15352"/>
                  <a:pt x="68580" y="34290"/>
                </a:cubicBezTo>
                <a:close/>
              </a:path>
            </a:pathLst>
          </a:custGeom>
          <a:solidFill>
            <a:srgbClr val="E26F46"/>
          </a:solidFill>
          <a:ln w="7620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56" name="Freeform 255">
            <a:extLst>
              <a:ext uri="{FF2B5EF4-FFF2-40B4-BE49-F238E27FC236}">
                <a16:creationId xmlns:a16="http://schemas.microsoft.com/office/drawing/2014/main" id="{33BBB94B-25C8-BDEC-464D-73BA786D0028}"/>
              </a:ext>
            </a:extLst>
          </p:cNvPr>
          <p:cNvSpPr/>
          <p:nvPr/>
        </p:nvSpPr>
        <p:spPr>
          <a:xfrm>
            <a:off x="2605794" y="3339696"/>
            <a:ext cx="68579" cy="68579"/>
          </a:xfrm>
          <a:custGeom>
            <a:avLst/>
            <a:gdLst>
              <a:gd name="connsiteX0" fmla="*/ 68580 w 68579"/>
              <a:gd name="connsiteY0" fmla="*/ 34290 h 68579"/>
              <a:gd name="connsiteX1" fmla="*/ 34290 w 68579"/>
              <a:gd name="connsiteY1" fmla="*/ 68580 h 68579"/>
              <a:gd name="connsiteX2" fmla="*/ 0 w 68579"/>
              <a:gd name="connsiteY2" fmla="*/ 34290 h 68579"/>
              <a:gd name="connsiteX3" fmla="*/ 34290 w 68579"/>
              <a:gd name="connsiteY3" fmla="*/ 0 h 68579"/>
              <a:gd name="connsiteX4" fmla="*/ 68580 w 68579"/>
              <a:gd name="connsiteY4" fmla="*/ 34290 h 68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579" h="68579">
                <a:moveTo>
                  <a:pt x="68580" y="34290"/>
                </a:moveTo>
                <a:cubicBezTo>
                  <a:pt x="68580" y="53228"/>
                  <a:pt x="53228" y="68580"/>
                  <a:pt x="34290" y="68580"/>
                </a:cubicBezTo>
                <a:cubicBezTo>
                  <a:pt x="15352" y="68580"/>
                  <a:pt x="0" y="53228"/>
                  <a:pt x="0" y="34290"/>
                </a:cubicBezTo>
                <a:cubicBezTo>
                  <a:pt x="0" y="15352"/>
                  <a:pt x="15352" y="0"/>
                  <a:pt x="34290" y="0"/>
                </a:cubicBezTo>
                <a:cubicBezTo>
                  <a:pt x="53228" y="0"/>
                  <a:pt x="68580" y="15352"/>
                  <a:pt x="68580" y="34290"/>
                </a:cubicBezTo>
                <a:close/>
              </a:path>
            </a:pathLst>
          </a:custGeom>
          <a:solidFill>
            <a:srgbClr val="E26F46"/>
          </a:solidFill>
          <a:ln w="7620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57" name="Freeform 256">
            <a:extLst>
              <a:ext uri="{FF2B5EF4-FFF2-40B4-BE49-F238E27FC236}">
                <a16:creationId xmlns:a16="http://schemas.microsoft.com/office/drawing/2014/main" id="{8D435581-FCF1-4893-E1DF-A263EE3D5F60}"/>
              </a:ext>
            </a:extLst>
          </p:cNvPr>
          <p:cNvSpPr/>
          <p:nvPr/>
        </p:nvSpPr>
        <p:spPr>
          <a:xfrm>
            <a:off x="2665601" y="3239788"/>
            <a:ext cx="68579" cy="68579"/>
          </a:xfrm>
          <a:custGeom>
            <a:avLst/>
            <a:gdLst>
              <a:gd name="connsiteX0" fmla="*/ 68580 w 68579"/>
              <a:gd name="connsiteY0" fmla="*/ 34290 h 68579"/>
              <a:gd name="connsiteX1" fmla="*/ 34290 w 68579"/>
              <a:gd name="connsiteY1" fmla="*/ 68580 h 68579"/>
              <a:gd name="connsiteX2" fmla="*/ 0 w 68579"/>
              <a:gd name="connsiteY2" fmla="*/ 34290 h 68579"/>
              <a:gd name="connsiteX3" fmla="*/ 34290 w 68579"/>
              <a:gd name="connsiteY3" fmla="*/ 0 h 68579"/>
              <a:gd name="connsiteX4" fmla="*/ 68580 w 68579"/>
              <a:gd name="connsiteY4" fmla="*/ 34290 h 68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579" h="68579">
                <a:moveTo>
                  <a:pt x="68580" y="34290"/>
                </a:moveTo>
                <a:cubicBezTo>
                  <a:pt x="68580" y="53228"/>
                  <a:pt x="53228" y="68580"/>
                  <a:pt x="34290" y="68580"/>
                </a:cubicBezTo>
                <a:cubicBezTo>
                  <a:pt x="15352" y="68580"/>
                  <a:pt x="0" y="53228"/>
                  <a:pt x="0" y="34290"/>
                </a:cubicBezTo>
                <a:cubicBezTo>
                  <a:pt x="0" y="15352"/>
                  <a:pt x="15352" y="0"/>
                  <a:pt x="34290" y="0"/>
                </a:cubicBezTo>
                <a:cubicBezTo>
                  <a:pt x="53228" y="0"/>
                  <a:pt x="68580" y="15352"/>
                  <a:pt x="68580" y="34290"/>
                </a:cubicBezTo>
                <a:close/>
              </a:path>
            </a:pathLst>
          </a:custGeom>
          <a:solidFill>
            <a:srgbClr val="E26F46"/>
          </a:solidFill>
          <a:ln w="7620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58" name="Freeform 257">
            <a:extLst>
              <a:ext uri="{FF2B5EF4-FFF2-40B4-BE49-F238E27FC236}">
                <a16:creationId xmlns:a16="http://schemas.microsoft.com/office/drawing/2014/main" id="{B81F8D96-E9AD-379E-D446-3F46462BC8CC}"/>
              </a:ext>
            </a:extLst>
          </p:cNvPr>
          <p:cNvSpPr/>
          <p:nvPr/>
        </p:nvSpPr>
        <p:spPr>
          <a:xfrm>
            <a:off x="2725409" y="3140095"/>
            <a:ext cx="68579" cy="68579"/>
          </a:xfrm>
          <a:custGeom>
            <a:avLst/>
            <a:gdLst>
              <a:gd name="connsiteX0" fmla="*/ 68580 w 68579"/>
              <a:gd name="connsiteY0" fmla="*/ 34290 h 68579"/>
              <a:gd name="connsiteX1" fmla="*/ 34290 w 68579"/>
              <a:gd name="connsiteY1" fmla="*/ 68580 h 68579"/>
              <a:gd name="connsiteX2" fmla="*/ 0 w 68579"/>
              <a:gd name="connsiteY2" fmla="*/ 34290 h 68579"/>
              <a:gd name="connsiteX3" fmla="*/ 34290 w 68579"/>
              <a:gd name="connsiteY3" fmla="*/ 0 h 68579"/>
              <a:gd name="connsiteX4" fmla="*/ 68580 w 68579"/>
              <a:gd name="connsiteY4" fmla="*/ 34290 h 68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579" h="68579">
                <a:moveTo>
                  <a:pt x="68580" y="34290"/>
                </a:moveTo>
                <a:cubicBezTo>
                  <a:pt x="68580" y="53228"/>
                  <a:pt x="53228" y="68580"/>
                  <a:pt x="34290" y="68580"/>
                </a:cubicBezTo>
                <a:cubicBezTo>
                  <a:pt x="15352" y="68580"/>
                  <a:pt x="0" y="53228"/>
                  <a:pt x="0" y="34290"/>
                </a:cubicBezTo>
                <a:cubicBezTo>
                  <a:pt x="0" y="15352"/>
                  <a:pt x="15352" y="0"/>
                  <a:pt x="34290" y="0"/>
                </a:cubicBezTo>
                <a:cubicBezTo>
                  <a:pt x="53228" y="0"/>
                  <a:pt x="68580" y="15352"/>
                  <a:pt x="68580" y="34290"/>
                </a:cubicBezTo>
                <a:close/>
              </a:path>
            </a:pathLst>
          </a:custGeom>
          <a:solidFill>
            <a:srgbClr val="E26F46"/>
          </a:solidFill>
          <a:ln w="7620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59" name="Freeform 258">
            <a:extLst>
              <a:ext uri="{FF2B5EF4-FFF2-40B4-BE49-F238E27FC236}">
                <a16:creationId xmlns:a16="http://schemas.microsoft.com/office/drawing/2014/main" id="{9939C767-B3C0-ECB8-3DAA-48234990CCFD}"/>
              </a:ext>
            </a:extLst>
          </p:cNvPr>
          <p:cNvSpPr/>
          <p:nvPr/>
        </p:nvSpPr>
        <p:spPr>
          <a:xfrm>
            <a:off x="2785216" y="3041154"/>
            <a:ext cx="68579" cy="68579"/>
          </a:xfrm>
          <a:custGeom>
            <a:avLst/>
            <a:gdLst>
              <a:gd name="connsiteX0" fmla="*/ 68580 w 68579"/>
              <a:gd name="connsiteY0" fmla="*/ 34290 h 68579"/>
              <a:gd name="connsiteX1" fmla="*/ 34290 w 68579"/>
              <a:gd name="connsiteY1" fmla="*/ 68580 h 68579"/>
              <a:gd name="connsiteX2" fmla="*/ 0 w 68579"/>
              <a:gd name="connsiteY2" fmla="*/ 34290 h 68579"/>
              <a:gd name="connsiteX3" fmla="*/ 34290 w 68579"/>
              <a:gd name="connsiteY3" fmla="*/ 0 h 68579"/>
              <a:gd name="connsiteX4" fmla="*/ 68580 w 68579"/>
              <a:gd name="connsiteY4" fmla="*/ 34290 h 68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579" h="68579">
                <a:moveTo>
                  <a:pt x="68580" y="34290"/>
                </a:moveTo>
                <a:cubicBezTo>
                  <a:pt x="68580" y="53228"/>
                  <a:pt x="53228" y="68580"/>
                  <a:pt x="34290" y="68580"/>
                </a:cubicBezTo>
                <a:cubicBezTo>
                  <a:pt x="15352" y="68580"/>
                  <a:pt x="0" y="53228"/>
                  <a:pt x="0" y="34290"/>
                </a:cubicBezTo>
                <a:cubicBezTo>
                  <a:pt x="0" y="15352"/>
                  <a:pt x="15352" y="0"/>
                  <a:pt x="34290" y="0"/>
                </a:cubicBezTo>
                <a:cubicBezTo>
                  <a:pt x="53228" y="0"/>
                  <a:pt x="68580" y="15352"/>
                  <a:pt x="68580" y="34290"/>
                </a:cubicBezTo>
                <a:close/>
              </a:path>
            </a:pathLst>
          </a:custGeom>
          <a:solidFill>
            <a:srgbClr val="E26F46"/>
          </a:solidFill>
          <a:ln w="7620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60" name="Freeform 259">
            <a:extLst>
              <a:ext uri="{FF2B5EF4-FFF2-40B4-BE49-F238E27FC236}">
                <a16:creationId xmlns:a16="http://schemas.microsoft.com/office/drawing/2014/main" id="{7E4B7B7A-86FC-7D31-0642-DCB42FAF7722}"/>
              </a:ext>
            </a:extLst>
          </p:cNvPr>
          <p:cNvSpPr/>
          <p:nvPr/>
        </p:nvSpPr>
        <p:spPr>
          <a:xfrm>
            <a:off x="2845024" y="2943463"/>
            <a:ext cx="68579" cy="68579"/>
          </a:xfrm>
          <a:custGeom>
            <a:avLst/>
            <a:gdLst>
              <a:gd name="connsiteX0" fmla="*/ 68580 w 68579"/>
              <a:gd name="connsiteY0" fmla="*/ 34290 h 68579"/>
              <a:gd name="connsiteX1" fmla="*/ 34290 w 68579"/>
              <a:gd name="connsiteY1" fmla="*/ 68580 h 68579"/>
              <a:gd name="connsiteX2" fmla="*/ 0 w 68579"/>
              <a:gd name="connsiteY2" fmla="*/ 34290 h 68579"/>
              <a:gd name="connsiteX3" fmla="*/ 34290 w 68579"/>
              <a:gd name="connsiteY3" fmla="*/ 0 h 68579"/>
              <a:gd name="connsiteX4" fmla="*/ 68580 w 68579"/>
              <a:gd name="connsiteY4" fmla="*/ 34290 h 68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579" h="68579">
                <a:moveTo>
                  <a:pt x="68580" y="34290"/>
                </a:moveTo>
                <a:cubicBezTo>
                  <a:pt x="68580" y="53228"/>
                  <a:pt x="53228" y="68580"/>
                  <a:pt x="34290" y="68580"/>
                </a:cubicBezTo>
                <a:cubicBezTo>
                  <a:pt x="15352" y="68580"/>
                  <a:pt x="0" y="53228"/>
                  <a:pt x="0" y="34290"/>
                </a:cubicBezTo>
                <a:cubicBezTo>
                  <a:pt x="0" y="15352"/>
                  <a:pt x="15352" y="0"/>
                  <a:pt x="34290" y="0"/>
                </a:cubicBezTo>
                <a:cubicBezTo>
                  <a:pt x="53228" y="0"/>
                  <a:pt x="68580" y="15352"/>
                  <a:pt x="68580" y="34290"/>
                </a:cubicBezTo>
                <a:close/>
              </a:path>
            </a:pathLst>
          </a:custGeom>
          <a:solidFill>
            <a:srgbClr val="E26F46"/>
          </a:solidFill>
          <a:ln w="7620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61" name="Freeform 260">
            <a:extLst>
              <a:ext uri="{FF2B5EF4-FFF2-40B4-BE49-F238E27FC236}">
                <a16:creationId xmlns:a16="http://schemas.microsoft.com/office/drawing/2014/main" id="{A95E4A4B-1057-5FCC-4455-4013E98869A2}"/>
              </a:ext>
            </a:extLst>
          </p:cNvPr>
          <p:cNvSpPr/>
          <p:nvPr/>
        </p:nvSpPr>
        <p:spPr>
          <a:xfrm>
            <a:off x="2904831" y="2847489"/>
            <a:ext cx="68579" cy="68579"/>
          </a:xfrm>
          <a:custGeom>
            <a:avLst/>
            <a:gdLst>
              <a:gd name="connsiteX0" fmla="*/ 68580 w 68579"/>
              <a:gd name="connsiteY0" fmla="*/ 34290 h 68579"/>
              <a:gd name="connsiteX1" fmla="*/ 34290 w 68579"/>
              <a:gd name="connsiteY1" fmla="*/ 68580 h 68579"/>
              <a:gd name="connsiteX2" fmla="*/ 0 w 68579"/>
              <a:gd name="connsiteY2" fmla="*/ 34290 h 68579"/>
              <a:gd name="connsiteX3" fmla="*/ 34290 w 68579"/>
              <a:gd name="connsiteY3" fmla="*/ 0 h 68579"/>
              <a:gd name="connsiteX4" fmla="*/ 68580 w 68579"/>
              <a:gd name="connsiteY4" fmla="*/ 34290 h 68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579" h="68579">
                <a:moveTo>
                  <a:pt x="68580" y="34290"/>
                </a:moveTo>
                <a:cubicBezTo>
                  <a:pt x="68580" y="53228"/>
                  <a:pt x="53228" y="68580"/>
                  <a:pt x="34290" y="68580"/>
                </a:cubicBezTo>
                <a:cubicBezTo>
                  <a:pt x="15352" y="68580"/>
                  <a:pt x="0" y="53228"/>
                  <a:pt x="0" y="34290"/>
                </a:cubicBezTo>
                <a:cubicBezTo>
                  <a:pt x="0" y="15352"/>
                  <a:pt x="15352" y="0"/>
                  <a:pt x="34290" y="0"/>
                </a:cubicBezTo>
                <a:cubicBezTo>
                  <a:pt x="53228" y="0"/>
                  <a:pt x="68580" y="15352"/>
                  <a:pt x="68580" y="34290"/>
                </a:cubicBezTo>
                <a:close/>
              </a:path>
            </a:pathLst>
          </a:custGeom>
          <a:solidFill>
            <a:srgbClr val="E26F46"/>
          </a:solidFill>
          <a:ln w="7620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62" name="Freeform 261">
            <a:extLst>
              <a:ext uri="{FF2B5EF4-FFF2-40B4-BE49-F238E27FC236}">
                <a16:creationId xmlns:a16="http://schemas.microsoft.com/office/drawing/2014/main" id="{BAA8549A-0E55-EB08-898D-2DF9AF85C571}"/>
              </a:ext>
            </a:extLst>
          </p:cNvPr>
          <p:cNvSpPr/>
          <p:nvPr/>
        </p:nvSpPr>
        <p:spPr>
          <a:xfrm>
            <a:off x="2964639" y="2753654"/>
            <a:ext cx="68579" cy="68579"/>
          </a:xfrm>
          <a:custGeom>
            <a:avLst/>
            <a:gdLst>
              <a:gd name="connsiteX0" fmla="*/ 68580 w 68579"/>
              <a:gd name="connsiteY0" fmla="*/ 34290 h 68579"/>
              <a:gd name="connsiteX1" fmla="*/ 34290 w 68579"/>
              <a:gd name="connsiteY1" fmla="*/ 68580 h 68579"/>
              <a:gd name="connsiteX2" fmla="*/ 0 w 68579"/>
              <a:gd name="connsiteY2" fmla="*/ 34290 h 68579"/>
              <a:gd name="connsiteX3" fmla="*/ 34290 w 68579"/>
              <a:gd name="connsiteY3" fmla="*/ 0 h 68579"/>
              <a:gd name="connsiteX4" fmla="*/ 68580 w 68579"/>
              <a:gd name="connsiteY4" fmla="*/ 34290 h 68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579" h="68579">
                <a:moveTo>
                  <a:pt x="68580" y="34290"/>
                </a:moveTo>
                <a:cubicBezTo>
                  <a:pt x="68580" y="53228"/>
                  <a:pt x="53228" y="68580"/>
                  <a:pt x="34290" y="68580"/>
                </a:cubicBezTo>
                <a:cubicBezTo>
                  <a:pt x="15352" y="68580"/>
                  <a:pt x="0" y="53228"/>
                  <a:pt x="0" y="34290"/>
                </a:cubicBezTo>
                <a:cubicBezTo>
                  <a:pt x="0" y="15352"/>
                  <a:pt x="15352" y="0"/>
                  <a:pt x="34290" y="0"/>
                </a:cubicBezTo>
                <a:cubicBezTo>
                  <a:pt x="53228" y="0"/>
                  <a:pt x="68580" y="15352"/>
                  <a:pt x="68580" y="34290"/>
                </a:cubicBezTo>
                <a:close/>
              </a:path>
            </a:pathLst>
          </a:custGeom>
          <a:solidFill>
            <a:srgbClr val="E26F46"/>
          </a:solidFill>
          <a:ln w="7620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63" name="Freeform 262">
            <a:extLst>
              <a:ext uri="{FF2B5EF4-FFF2-40B4-BE49-F238E27FC236}">
                <a16:creationId xmlns:a16="http://schemas.microsoft.com/office/drawing/2014/main" id="{D92AFDDA-5F60-35A8-9CF7-A072D8C93E0B}"/>
              </a:ext>
            </a:extLst>
          </p:cNvPr>
          <p:cNvSpPr/>
          <p:nvPr/>
        </p:nvSpPr>
        <p:spPr>
          <a:xfrm>
            <a:off x="3024446" y="2662335"/>
            <a:ext cx="68579" cy="68579"/>
          </a:xfrm>
          <a:custGeom>
            <a:avLst/>
            <a:gdLst>
              <a:gd name="connsiteX0" fmla="*/ 68580 w 68579"/>
              <a:gd name="connsiteY0" fmla="*/ 34290 h 68579"/>
              <a:gd name="connsiteX1" fmla="*/ 34290 w 68579"/>
              <a:gd name="connsiteY1" fmla="*/ 68580 h 68579"/>
              <a:gd name="connsiteX2" fmla="*/ 0 w 68579"/>
              <a:gd name="connsiteY2" fmla="*/ 34290 h 68579"/>
              <a:gd name="connsiteX3" fmla="*/ 34290 w 68579"/>
              <a:gd name="connsiteY3" fmla="*/ 0 h 68579"/>
              <a:gd name="connsiteX4" fmla="*/ 68580 w 68579"/>
              <a:gd name="connsiteY4" fmla="*/ 34290 h 68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579" h="68579">
                <a:moveTo>
                  <a:pt x="68580" y="34290"/>
                </a:moveTo>
                <a:cubicBezTo>
                  <a:pt x="68580" y="53228"/>
                  <a:pt x="53228" y="68580"/>
                  <a:pt x="34290" y="68580"/>
                </a:cubicBezTo>
                <a:cubicBezTo>
                  <a:pt x="15352" y="68580"/>
                  <a:pt x="0" y="53228"/>
                  <a:pt x="0" y="34290"/>
                </a:cubicBezTo>
                <a:cubicBezTo>
                  <a:pt x="0" y="15352"/>
                  <a:pt x="15352" y="0"/>
                  <a:pt x="34290" y="0"/>
                </a:cubicBezTo>
                <a:cubicBezTo>
                  <a:pt x="53228" y="0"/>
                  <a:pt x="68580" y="15352"/>
                  <a:pt x="68580" y="34290"/>
                </a:cubicBezTo>
                <a:close/>
              </a:path>
            </a:pathLst>
          </a:custGeom>
          <a:solidFill>
            <a:srgbClr val="E26F46"/>
          </a:solidFill>
          <a:ln w="7620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64" name="Freeform 263">
            <a:extLst>
              <a:ext uri="{FF2B5EF4-FFF2-40B4-BE49-F238E27FC236}">
                <a16:creationId xmlns:a16="http://schemas.microsoft.com/office/drawing/2014/main" id="{8BA3ACDF-EBB1-1D89-0E26-5FA09D47FF57}"/>
              </a:ext>
            </a:extLst>
          </p:cNvPr>
          <p:cNvSpPr/>
          <p:nvPr/>
        </p:nvSpPr>
        <p:spPr>
          <a:xfrm>
            <a:off x="3084254" y="2573867"/>
            <a:ext cx="68579" cy="68579"/>
          </a:xfrm>
          <a:custGeom>
            <a:avLst/>
            <a:gdLst>
              <a:gd name="connsiteX0" fmla="*/ 68580 w 68579"/>
              <a:gd name="connsiteY0" fmla="*/ 34290 h 68579"/>
              <a:gd name="connsiteX1" fmla="*/ 34290 w 68579"/>
              <a:gd name="connsiteY1" fmla="*/ 68580 h 68579"/>
              <a:gd name="connsiteX2" fmla="*/ 0 w 68579"/>
              <a:gd name="connsiteY2" fmla="*/ 34290 h 68579"/>
              <a:gd name="connsiteX3" fmla="*/ 34290 w 68579"/>
              <a:gd name="connsiteY3" fmla="*/ 0 h 68579"/>
              <a:gd name="connsiteX4" fmla="*/ 68580 w 68579"/>
              <a:gd name="connsiteY4" fmla="*/ 34290 h 68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579" h="68579">
                <a:moveTo>
                  <a:pt x="68580" y="34290"/>
                </a:moveTo>
                <a:cubicBezTo>
                  <a:pt x="68580" y="53228"/>
                  <a:pt x="53228" y="68580"/>
                  <a:pt x="34290" y="68580"/>
                </a:cubicBezTo>
                <a:cubicBezTo>
                  <a:pt x="15352" y="68580"/>
                  <a:pt x="0" y="53228"/>
                  <a:pt x="0" y="34290"/>
                </a:cubicBezTo>
                <a:cubicBezTo>
                  <a:pt x="0" y="15352"/>
                  <a:pt x="15352" y="0"/>
                  <a:pt x="34290" y="0"/>
                </a:cubicBezTo>
                <a:cubicBezTo>
                  <a:pt x="53228" y="0"/>
                  <a:pt x="68580" y="15352"/>
                  <a:pt x="68580" y="34290"/>
                </a:cubicBezTo>
                <a:close/>
              </a:path>
            </a:pathLst>
          </a:custGeom>
          <a:solidFill>
            <a:srgbClr val="E26F46"/>
          </a:solidFill>
          <a:ln w="7620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65" name="Freeform 264">
            <a:extLst>
              <a:ext uri="{FF2B5EF4-FFF2-40B4-BE49-F238E27FC236}">
                <a16:creationId xmlns:a16="http://schemas.microsoft.com/office/drawing/2014/main" id="{F13D3AE7-91AF-3F22-E87B-6B57A220E8F7}"/>
              </a:ext>
            </a:extLst>
          </p:cNvPr>
          <p:cNvSpPr/>
          <p:nvPr/>
        </p:nvSpPr>
        <p:spPr>
          <a:xfrm>
            <a:off x="3144061" y="2488542"/>
            <a:ext cx="68579" cy="68579"/>
          </a:xfrm>
          <a:custGeom>
            <a:avLst/>
            <a:gdLst>
              <a:gd name="connsiteX0" fmla="*/ 68580 w 68579"/>
              <a:gd name="connsiteY0" fmla="*/ 34290 h 68579"/>
              <a:gd name="connsiteX1" fmla="*/ 34290 w 68579"/>
              <a:gd name="connsiteY1" fmla="*/ 68580 h 68579"/>
              <a:gd name="connsiteX2" fmla="*/ 0 w 68579"/>
              <a:gd name="connsiteY2" fmla="*/ 34290 h 68579"/>
              <a:gd name="connsiteX3" fmla="*/ 34290 w 68579"/>
              <a:gd name="connsiteY3" fmla="*/ 0 h 68579"/>
              <a:gd name="connsiteX4" fmla="*/ 68580 w 68579"/>
              <a:gd name="connsiteY4" fmla="*/ 34290 h 68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579" h="68579">
                <a:moveTo>
                  <a:pt x="68580" y="34290"/>
                </a:moveTo>
                <a:cubicBezTo>
                  <a:pt x="68580" y="53228"/>
                  <a:pt x="53228" y="68580"/>
                  <a:pt x="34290" y="68580"/>
                </a:cubicBezTo>
                <a:cubicBezTo>
                  <a:pt x="15352" y="68580"/>
                  <a:pt x="0" y="53228"/>
                  <a:pt x="0" y="34290"/>
                </a:cubicBezTo>
                <a:cubicBezTo>
                  <a:pt x="0" y="15352"/>
                  <a:pt x="15352" y="0"/>
                  <a:pt x="34290" y="0"/>
                </a:cubicBezTo>
                <a:cubicBezTo>
                  <a:pt x="53228" y="0"/>
                  <a:pt x="68580" y="15352"/>
                  <a:pt x="68580" y="34290"/>
                </a:cubicBezTo>
                <a:close/>
              </a:path>
            </a:pathLst>
          </a:custGeom>
          <a:solidFill>
            <a:srgbClr val="E26F46"/>
          </a:solidFill>
          <a:ln w="7620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66" name="Freeform 265">
            <a:extLst>
              <a:ext uri="{FF2B5EF4-FFF2-40B4-BE49-F238E27FC236}">
                <a16:creationId xmlns:a16="http://schemas.microsoft.com/office/drawing/2014/main" id="{7895C752-7E1F-285D-3069-D2796FC41114}"/>
              </a:ext>
            </a:extLst>
          </p:cNvPr>
          <p:cNvSpPr/>
          <p:nvPr/>
        </p:nvSpPr>
        <p:spPr>
          <a:xfrm>
            <a:off x="3203857" y="2406603"/>
            <a:ext cx="68580" cy="68579"/>
          </a:xfrm>
          <a:custGeom>
            <a:avLst/>
            <a:gdLst>
              <a:gd name="connsiteX0" fmla="*/ 68580 w 68580"/>
              <a:gd name="connsiteY0" fmla="*/ 34290 h 68579"/>
              <a:gd name="connsiteX1" fmla="*/ 34290 w 68580"/>
              <a:gd name="connsiteY1" fmla="*/ 68580 h 68579"/>
              <a:gd name="connsiteX2" fmla="*/ 0 w 68580"/>
              <a:gd name="connsiteY2" fmla="*/ 34290 h 68579"/>
              <a:gd name="connsiteX3" fmla="*/ 34290 w 68580"/>
              <a:gd name="connsiteY3" fmla="*/ 0 h 68579"/>
              <a:gd name="connsiteX4" fmla="*/ 68580 w 68580"/>
              <a:gd name="connsiteY4" fmla="*/ 34290 h 68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580" h="68579">
                <a:moveTo>
                  <a:pt x="68580" y="34290"/>
                </a:moveTo>
                <a:cubicBezTo>
                  <a:pt x="68580" y="53228"/>
                  <a:pt x="53228" y="68580"/>
                  <a:pt x="34290" y="68580"/>
                </a:cubicBezTo>
                <a:cubicBezTo>
                  <a:pt x="15352" y="68580"/>
                  <a:pt x="0" y="53228"/>
                  <a:pt x="0" y="34290"/>
                </a:cubicBezTo>
                <a:cubicBezTo>
                  <a:pt x="0" y="15352"/>
                  <a:pt x="15352" y="0"/>
                  <a:pt x="34290" y="0"/>
                </a:cubicBezTo>
                <a:cubicBezTo>
                  <a:pt x="53228" y="0"/>
                  <a:pt x="68580" y="15352"/>
                  <a:pt x="68580" y="34290"/>
                </a:cubicBezTo>
                <a:close/>
              </a:path>
            </a:pathLst>
          </a:custGeom>
          <a:solidFill>
            <a:srgbClr val="E26F46"/>
          </a:solidFill>
          <a:ln w="7620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67" name="Freeform 266">
            <a:extLst>
              <a:ext uri="{FF2B5EF4-FFF2-40B4-BE49-F238E27FC236}">
                <a16:creationId xmlns:a16="http://schemas.microsoft.com/office/drawing/2014/main" id="{6418092E-E334-C356-2027-040F92B729F6}"/>
              </a:ext>
            </a:extLst>
          </p:cNvPr>
          <p:cNvSpPr/>
          <p:nvPr/>
        </p:nvSpPr>
        <p:spPr>
          <a:xfrm>
            <a:off x="3263674" y="2328246"/>
            <a:ext cx="68580" cy="68579"/>
          </a:xfrm>
          <a:custGeom>
            <a:avLst/>
            <a:gdLst>
              <a:gd name="connsiteX0" fmla="*/ 68580 w 68580"/>
              <a:gd name="connsiteY0" fmla="*/ 34290 h 68579"/>
              <a:gd name="connsiteX1" fmla="*/ 34290 w 68580"/>
              <a:gd name="connsiteY1" fmla="*/ 68580 h 68579"/>
              <a:gd name="connsiteX2" fmla="*/ 0 w 68580"/>
              <a:gd name="connsiteY2" fmla="*/ 34290 h 68579"/>
              <a:gd name="connsiteX3" fmla="*/ 34290 w 68580"/>
              <a:gd name="connsiteY3" fmla="*/ 0 h 68579"/>
              <a:gd name="connsiteX4" fmla="*/ 68580 w 68580"/>
              <a:gd name="connsiteY4" fmla="*/ 34290 h 68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580" h="68579">
                <a:moveTo>
                  <a:pt x="68580" y="34290"/>
                </a:moveTo>
                <a:cubicBezTo>
                  <a:pt x="68580" y="53228"/>
                  <a:pt x="53228" y="68580"/>
                  <a:pt x="34290" y="68580"/>
                </a:cubicBezTo>
                <a:cubicBezTo>
                  <a:pt x="15352" y="68580"/>
                  <a:pt x="0" y="53228"/>
                  <a:pt x="0" y="34290"/>
                </a:cubicBezTo>
                <a:cubicBezTo>
                  <a:pt x="0" y="15352"/>
                  <a:pt x="15352" y="0"/>
                  <a:pt x="34290" y="0"/>
                </a:cubicBezTo>
                <a:cubicBezTo>
                  <a:pt x="53228" y="0"/>
                  <a:pt x="68580" y="15352"/>
                  <a:pt x="68580" y="34290"/>
                </a:cubicBezTo>
                <a:close/>
              </a:path>
            </a:pathLst>
          </a:custGeom>
          <a:solidFill>
            <a:srgbClr val="E26F46"/>
          </a:solidFill>
          <a:ln w="7620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68" name="Freeform 267">
            <a:extLst>
              <a:ext uri="{FF2B5EF4-FFF2-40B4-BE49-F238E27FC236}">
                <a16:creationId xmlns:a16="http://schemas.microsoft.com/office/drawing/2014/main" id="{A6AE4456-6230-62B9-B959-EA2E5949FC1C}"/>
              </a:ext>
            </a:extLst>
          </p:cNvPr>
          <p:cNvSpPr/>
          <p:nvPr/>
        </p:nvSpPr>
        <p:spPr>
          <a:xfrm>
            <a:off x="3323491" y="2253627"/>
            <a:ext cx="68580" cy="68579"/>
          </a:xfrm>
          <a:custGeom>
            <a:avLst/>
            <a:gdLst>
              <a:gd name="connsiteX0" fmla="*/ 68580 w 68580"/>
              <a:gd name="connsiteY0" fmla="*/ 34290 h 68579"/>
              <a:gd name="connsiteX1" fmla="*/ 34290 w 68580"/>
              <a:gd name="connsiteY1" fmla="*/ 68580 h 68579"/>
              <a:gd name="connsiteX2" fmla="*/ 0 w 68580"/>
              <a:gd name="connsiteY2" fmla="*/ 34290 h 68579"/>
              <a:gd name="connsiteX3" fmla="*/ 34290 w 68580"/>
              <a:gd name="connsiteY3" fmla="*/ 0 h 68579"/>
              <a:gd name="connsiteX4" fmla="*/ 68580 w 68580"/>
              <a:gd name="connsiteY4" fmla="*/ 34290 h 68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580" h="68579">
                <a:moveTo>
                  <a:pt x="68580" y="34290"/>
                </a:moveTo>
                <a:cubicBezTo>
                  <a:pt x="68580" y="53228"/>
                  <a:pt x="53228" y="68580"/>
                  <a:pt x="34290" y="68580"/>
                </a:cubicBezTo>
                <a:cubicBezTo>
                  <a:pt x="15352" y="68580"/>
                  <a:pt x="0" y="53228"/>
                  <a:pt x="0" y="34290"/>
                </a:cubicBezTo>
                <a:cubicBezTo>
                  <a:pt x="0" y="15352"/>
                  <a:pt x="15352" y="0"/>
                  <a:pt x="34290" y="0"/>
                </a:cubicBezTo>
                <a:cubicBezTo>
                  <a:pt x="53228" y="0"/>
                  <a:pt x="68580" y="15352"/>
                  <a:pt x="68580" y="34290"/>
                </a:cubicBezTo>
                <a:close/>
              </a:path>
            </a:pathLst>
          </a:custGeom>
          <a:solidFill>
            <a:srgbClr val="E26F46"/>
          </a:solidFill>
          <a:ln w="7620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69" name="Freeform 268">
            <a:extLst>
              <a:ext uri="{FF2B5EF4-FFF2-40B4-BE49-F238E27FC236}">
                <a16:creationId xmlns:a16="http://schemas.microsoft.com/office/drawing/2014/main" id="{80147BA9-1C7C-1675-ED3F-E898380F8A00}"/>
              </a:ext>
            </a:extLst>
          </p:cNvPr>
          <p:cNvSpPr/>
          <p:nvPr/>
        </p:nvSpPr>
        <p:spPr>
          <a:xfrm>
            <a:off x="3383284" y="2182861"/>
            <a:ext cx="68580" cy="68579"/>
          </a:xfrm>
          <a:custGeom>
            <a:avLst/>
            <a:gdLst>
              <a:gd name="connsiteX0" fmla="*/ 68580 w 68580"/>
              <a:gd name="connsiteY0" fmla="*/ 34290 h 68579"/>
              <a:gd name="connsiteX1" fmla="*/ 34290 w 68580"/>
              <a:gd name="connsiteY1" fmla="*/ 68580 h 68579"/>
              <a:gd name="connsiteX2" fmla="*/ 0 w 68580"/>
              <a:gd name="connsiteY2" fmla="*/ 34290 h 68579"/>
              <a:gd name="connsiteX3" fmla="*/ 34290 w 68580"/>
              <a:gd name="connsiteY3" fmla="*/ 0 h 68579"/>
              <a:gd name="connsiteX4" fmla="*/ 68580 w 68580"/>
              <a:gd name="connsiteY4" fmla="*/ 34290 h 68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580" h="68579">
                <a:moveTo>
                  <a:pt x="68580" y="34290"/>
                </a:moveTo>
                <a:cubicBezTo>
                  <a:pt x="68580" y="53228"/>
                  <a:pt x="53228" y="68580"/>
                  <a:pt x="34290" y="68580"/>
                </a:cubicBezTo>
                <a:cubicBezTo>
                  <a:pt x="15352" y="68580"/>
                  <a:pt x="0" y="53228"/>
                  <a:pt x="0" y="34290"/>
                </a:cubicBezTo>
                <a:cubicBezTo>
                  <a:pt x="0" y="15352"/>
                  <a:pt x="15352" y="0"/>
                  <a:pt x="34290" y="0"/>
                </a:cubicBezTo>
                <a:cubicBezTo>
                  <a:pt x="53228" y="0"/>
                  <a:pt x="68580" y="15352"/>
                  <a:pt x="68580" y="34290"/>
                </a:cubicBezTo>
                <a:close/>
              </a:path>
            </a:pathLst>
          </a:custGeom>
          <a:solidFill>
            <a:srgbClr val="E26F46"/>
          </a:solidFill>
          <a:ln w="7620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70" name="Freeform 269">
            <a:extLst>
              <a:ext uri="{FF2B5EF4-FFF2-40B4-BE49-F238E27FC236}">
                <a16:creationId xmlns:a16="http://schemas.microsoft.com/office/drawing/2014/main" id="{07097475-CEDB-1817-79F4-FB379FDDB281}"/>
              </a:ext>
            </a:extLst>
          </p:cNvPr>
          <p:cNvSpPr/>
          <p:nvPr/>
        </p:nvSpPr>
        <p:spPr>
          <a:xfrm>
            <a:off x="3443101" y="2116014"/>
            <a:ext cx="68580" cy="68579"/>
          </a:xfrm>
          <a:custGeom>
            <a:avLst/>
            <a:gdLst>
              <a:gd name="connsiteX0" fmla="*/ 68580 w 68580"/>
              <a:gd name="connsiteY0" fmla="*/ 34290 h 68579"/>
              <a:gd name="connsiteX1" fmla="*/ 34290 w 68580"/>
              <a:gd name="connsiteY1" fmla="*/ 68580 h 68579"/>
              <a:gd name="connsiteX2" fmla="*/ 0 w 68580"/>
              <a:gd name="connsiteY2" fmla="*/ 34290 h 68579"/>
              <a:gd name="connsiteX3" fmla="*/ 34290 w 68580"/>
              <a:gd name="connsiteY3" fmla="*/ 0 h 68579"/>
              <a:gd name="connsiteX4" fmla="*/ 68580 w 68580"/>
              <a:gd name="connsiteY4" fmla="*/ 34290 h 68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580" h="68579">
                <a:moveTo>
                  <a:pt x="68580" y="34290"/>
                </a:moveTo>
                <a:cubicBezTo>
                  <a:pt x="68580" y="53228"/>
                  <a:pt x="53228" y="68580"/>
                  <a:pt x="34290" y="68580"/>
                </a:cubicBezTo>
                <a:cubicBezTo>
                  <a:pt x="15352" y="68580"/>
                  <a:pt x="0" y="53228"/>
                  <a:pt x="0" y="34290"/>
                </a:cubicBezTo>
                <a:cubicBezTo>
                  <a:pt x="0" y="15352"/>
                  <a:pt x="15352" y="0"/>
                  <a:pt x="34290" y="0"/>
                </a:cubicBezTo>
                <a:cubicBezTo>
                  <a:pt x="53228" y="0"/>
                  <a:pt x="68580" y="15352"/>
                  <a:pt x="68580" y="34290"/>
                </a:cubicBezTo>
                <a:close/>
              </a:path>
            </a:pathLst>
          </a:custGeom>
          <a:solidFill>
            <a:srgbClr val="E26F46"/>
          </a:solidFill>
          <a:ln w="7620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71" name="Freeform 270">
            <a:extLst>
              <a:ext uri="{FF2B5EF4-FFF2-40B4-BE49-F238E27FC236}">
                <a16:creationId xmlns:a16="http://schemas.microsoft.com/office/drawing/2014/main" id="{2595CF96-EA65-BB49-ED46-FD0E5D330616}"/>
              </a:ext>
            </a:extLst>
          </p:cNvPr>
          <p:cNvSpPr/>
          <p:nvPr/>
        </p:nvSpPr>
        <p:spPr>
          <a:xfrm>
            <a:off x="3502894" y="2053123"/>
            <a:ext cx="68580" cy="68579"/>
          </a:xfrm>
          <a:custGeom>
            <a:avLst/>
            <a:gdLst>
              <a:gd name="connsiteX0" fmla="*/ 68580 w 68580"/>
              <a:gd name="connsiteY0" fmla="*/ 34290 h 68579"/>
              <a:gd name="connsiteX1" fmla="*/ 34290 w 68580"/>
              <a:gd name="connsiteY1" fmla="*/ 68580 h 68579"/>
              <a:gd name="connsiteX2" fmla="*/ 0 w 68580"/>
              <a:gd name="connsiteY2" fmla="*/ 34290 h 68579"/>
              <a:gd name="connsiteX3" fmla="*/ 34290 w 68580"/>
              <a:gd name="connsiteY3" fmla="*/ 0 h 68579"/>
              <a:gd name="connsiteX4" fmla="*/ 68580 w 68580"/>
              <a:gd name="connsiteY4" fmla="*/ 34290 h 68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580" h="68579">
                <a:moveTo>
                  <a:pt x="68580" y="34290"/>
                </a:moveTo>
                <a:cubicBezTo>
                  <a:pt x="68580" y="53228"/>
                  <a:pt x="53228" y="68580"/>
                  <a:pt x="34290" y="68580"/>
                </a:cubicBezTo>
                <a:cubicBezTo>
                  <a:pt x="15352" y="68580"/>
                  <a:pt x="0" y="53228"/>
                  <a:pt x="0" y="34290"/>
                </a:cubicBezTo>
                <a:cubicBezTo>
                  <a:pt x="0" y="15352"/>
                  <a:pt x="15352" y="0"/>
                  <a:pt x="34290" y="0"/>
                </a:cubicBezTo>
                <a:cubicBezTo>
                  <a:pt x="53228" y="0"/>
                  <a:pt x="68580" y="15352"/>
                  <a:pt x="68580" y="34290"/>
                </a:cubicBezTo>
                <a:close/>
              </a:path>
            </a:pathLst>
          </a:custGeom>
          <a:solidFill>
            <a:srgbClr val="E26F46"/>
          </a:solidFill>
          <a:ln w="7620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72" name="Freeform 271">
            <a:extLst>
              <a:ext uri="{FF2B5EF4-FFF2-40B4-BE49-F238E27FC236}">
                <a16:creationId xmlns:a16="http://schemas.microsoft.com/office/drawing/2014/main" id="{447C8014-3D86-B26B-5047-A02B4425468C}"/>
              </a:ext>
            </a:extLst>
          </p:cNvPr>
          <p:cNvSpPr/>
          <p:nvPr/>
        </p:nvSpPr>
        <p:spPr>
          <a:xfrm>
            <a:off x="3562711" y="1994183"/>
            <a:ext cx="68580" cy="68579"/>
          </a:xfrm>
          <a:custGeom>
            <a:avLst/>
            <a:gdLst>
              <a:gd name="connsiteX0" fmla="*/ 68580 w 68580"/>
              <a:gd name="connsiteY0" fmla="*/ 34290 h 68579"/>
              <a:gd name="connsiteX1" fmla="*/ 34290 w 68580"/>
              <a:gd name="connsiteY1" fmla="*/ 68580 h 68579"/>
              <a:gd name="connsiteX2" fmla="*/ 0 w 68580"/>
              <a:gd name="connsiteY2" fmla="*/ 34290 h 68579"/>
              <a:gd name="connsiteX3" fmla="*/ 34290 w 68580"/>
              <a:gd name="connsiteY3" fmla="*/ 0 h 68579"/>
              <a:gd name="connsiteX4" fmla="*/ 68580 w 68580"/>
              <a:gd name="connsiteY4" fmla="*/ 34290 h 68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580" h="68579">
                <a:moveTo>
                  <a:pt x="68580" y="34290"/>
                </a:moveTo>
                <a:cubicBezTo>
                  <a:pt x="68580" y="53228"/>
                  <a:pt x="53228" y="68580"/>
                  <a:pt x="34290" y="68580"/>
                </a:cubicBezTo>
                <a:cubicBezTo>
                  <a:pt x="15352" y="68580"/>
                  <a:pt x="0" y="53228"/>
                  <a:pt x="0" y="34290"/>
                </a:cubicBezTo>
                <a:cubicBezTo>
                  <a:pt x="0" y="15352"/>
                  <a:pt x="15352" y="0"/>
                  <a:pt x="34290" y="0"/>
                </a:cubicBezTo>
                <a:cubicBezTo>
                  <a:pt x="53228" y="0"/>
                  <a:pt x="68580" y="15352"/>
                  <a:pt x="68580" y="34290"/>
                </a:cubicBezTo>
                <a:close/>
              </a:path>
            </a:pathLst>
          </a:custGeom>
          <a:solidFill>
            <a:srgbClr val="E26F46"/>
          </a:solidFill>
          <a:ln w="7620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73" name="Freeform 272">
            <a:extLst>
              <a:ext uri="{FF2B5EF4-FFF2-40B4-BE49-F238E27FC236}">
                <a16:creationId xmlns:a16="http://schemas.microsoft.com/office/drawing/2014/main" id="{D0868A29-F5B5-5EB4-8642-128ED3344188}"/>
              </a:ext>
            </a:extLst>
          </p:cNvPr>
          <p:cNvSpPr/>
          <p:nvPr/>
        </p:nvSpPr>
        <p:spPr>
          <a:xfrm>
            <a:off x="3622528" y="1939164"/>
            <a:ext cx="68580" cy="68579"/>
          </a:xfrm>
          <a:custGeom>
            <a:avLst/>
            <a:gdLst>
              <a:gd name="connsiteX0" fmla="*/ 68580 w 68580"/>
              <a:gd name="connsiteY0" fmla="*/ 34290 h 68579"/>
              <a:gd name="connsiteX1" fmla="*/ 34290 w 68580"/>
              <a:gd name="connsiteY1" fmla="*/ 68580 h 68579"/>
              <a:gd name="connsiteX2" fmla="*/ 0 w 68580"/>
              <a:gd name="connsiteY2" fmla="*/ 34290 h 68579"/>
              <a:gd name="connsiteX3" fmla="*/ 34290 w 68580"/>
              <a:gd name="connsiteY3" fmla="*/ 0 h 68579"/>
              <a:gd name="connsiteX4" fmla="*/ 68580 w 68580"/>
              <a:gd name="connsiteY4" fmla="*/ 34290 h 68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580" h="68579">
                <a:moveTo>
                  <a:pt x="68580" y="34290"/>
                </a:moveTo>
                <a:cubicBezTo>
                  <a:pt x="68580" y="53228"/>
                  <a:pt x="53228" y="68580"/>
                  <a:pt x="34290" y="68580"/>
                </a:cubicBezTo>
                <a:cubicBezTo>
                  <a:pt x="15352" y="68580"/>
                  <a:pt x="0" y="53228"/>
                  <a:pt x="0" y="34290"/>
                </a:cubicBezTo>
                <a:cubicBezTo>
                  <a:pt x="0" y="15352"/>
                  <a:pt x="15352" y="0"/>
                  <a:pt x="34290" y="0"/>
                </a:cubicBezTo>
                <a:cubicBezTo>
                  <a:pt x="53228" y="0"/>
                  <a:pt x="68580" y="15352"/>
                  <a:pt x="68580" y="34290"/>
                </a:cubicBezTo>
                <a:close/>
              </a:path>
            </a:pathLst>
          </a:custGeom>
          <a:solidFill>
            <a:srgbClr val="E26F46"/>
          </a:solidFill>
          <a:ln w="7620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74" name="Freeform 273">
            <a:extLst>
              <a:ext uri="{FF2B5EF4-FFF2-40B4-BE49-F238E27FC236}">
                <a16:creationId xmlns:a16="http://schemas.microsoft.com/office/drawing/2014/main" id="{B59842E6-602A-7A6A-2A7D-0D0A69A27DF4}"/>
              </a:ext>
            </a:extLst>
          </p:cNvPr>
          <p:cNvSpPr/>
          <p:nvPr/>
        </p:nvSpPr>
        <p:spPr>
          <a:xfrm>
            <a:off x="3682321" y="1887996"/>
            <a:ext cx="68580" cy="68579"/>
          </a:xfrm>
          <a:custGeom>
            <a:avLst/>
            <a:gdLst>
              <a:gd name="connsiteX0" fmla="*/ 68580 w 68580"/>
              <a:gd name="connsiteY0" fmla="*/ 34290 h 68579"/>
              <a:gd name="connsiteX1" fmla="*/ 34290 w 68580"/>
              <a:gd name="connsiteY1" fmla="*/ 68580 h 68579"/>
              <a:gd name="connsiteX2" fmla="*/ 0 w 68580"/>
              <a:gd name="connsiteY2" fmla="*/ 34290 h 68579"/>
              <a:gd name="connsiteX3" fmla="*/ 34290 w 68580"/>
              <a:gd name="connsiteY3" fmla="*/ 0 h 68579"/>
              <a:gd name="connsiteX4" fmla="*/ 68580 w 68580"/>
              <a:gd name="connsiteY4" fmla="*/ 34290 h 68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580" h="68579">
                <a:moveTo>
                  <a:pt x="68580" y="34290"/>
                </a:moveTo>
                <a:cubicBezTo>
                  <a:pt x="68580" y="53228"/>
                  <a:pt x="53228" y="68580"/>
                  <a:pt x="34290" y="68580"/>
                </a:cubicBezTo>
                <a:cubicBezTo>
                  <a:pt x="15352" y="68580"/>
                  <a:pt x="0" y="53228"/>
                  <a:pt x="0" y="34290"/>
                </a:cubicBezTo>
                <a:cubicBezTo>
                  <a:pt x="0" y="15352"/>
                  <a:pt x="15352" y="0"/>
                  <a:pt x="34290" y="0"/>
                </a:cubicBezTo>
                <a:cubicBezTo>
                  <a:pt x="53228" y="0"/>
                  <a:pt x="68580" y="15352"/>
                  <a:pt x="68580" y="34290"/>
                </a:cubicBezTo>
                <a:close/>
              </a:path>
            </a:pathLst>
          </a:custGeom>
          <a:solidFill>
            <a:srgbClr val="E26F46"/>
          </a:solidFill>
          <a:ln w="7620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75" name="Freeform 274">
            <a:extLst>
              <a:ext uri="{FF2B5EF4-FFF2-40B4-BE49-F238E27FC236}">
                <a16:creationId xmlns:a16="http://schemas.microsoft.com/office/drawing/2014/main" id="{38046641-F3F6-0662-E805-33EA5F9EAF31}"/>
              </a:ext>
            </a:extLst>
          </p:cNvPr>
          <p:cNvSpPr/>
          <p:nvPr/>
        </p:nvSpPr>
        <p:spPr>
          <a:xfrm>
            <a:off x="3742138" y="1840597"/>
            <a:ext cx="68580" cy="68579"/>
          </a:xfrm>
          <a:custGeom>
            <a:avLst/>
            <a:gdLst>
              <a:gd name="connsiteX0" fmla="*/ 68580 w 68580"/>
              <a:gd name="connsiteY0" fmla="*/ 34290 h 68579"/>
              <a:gd name="connsiteX1" fmla="*/ 34290 w 68580"/>
              <a:gd name="connsiteY1" fmla="*/ 68580 h 68579"/>
              <a:gd name="connsiteX2" fmla="*/ 0 w 68580"/>
              <a:gd name="connsiteY2" fmla="*/ 34290 h 68579"/>
              <a:gd name="connsiteX3" fmla="*/ 34290 w 68580"/>
              <a:gd name="connsiteY3" fmla="*/ 0 h 68579"/>
              <a:gd name="connsiteX4" fmla="*/ 68580 w 68580"/>
              <a:gd name="connsiteY4" fmla="*/ 34290 h 68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580" h="68579">
                <a:moveTo>
                  <a:pt x="68580" y="34290"/>
                </a:moveTo>
                <a:cubicBezTo>
                  <a:pt x="68580" y="53228"/>
                  <a:pt x="53228" y="68580"/>
                  <a:pt x="34290" y="68580"/>
                </a:cubicBezTo>
                <a:cubicBezTo>
                  <a:pt x="15352" y="68580"/>
                  <a:pt x="0" y="53228"/>
                  <a:pt x="0" y="34290"/>
                </a:cubicBezTo>
                <a:cubicBezTo>
                  <a:pt x="0" y="15352"/>
                  <a:pt x="15352" y="0"/>
                  <a:pt x="34290" y="0"/>
                </a:cubicBezTo>
                <a:cubicBezTo>
                  <a:pt x="53228" y="0"/>
                  <a:pt x="68580" y="15352"/>
                  <a:pt x="68580" y="34290"/>
                </a:cubicBezTo>
                <a:close/>
              </a:path>
            </a:pathLst>
          </a:custGeom>
          <a:solidFill>
            <a:srgbClr val="E26F46"/>
          </a:solidFill>
          <a:ln w="7620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76" name="Freeform 275">
            <a:extLst>
              <a:ext uri="{FF2B5EF4-FFF2-40B4-BE49-F238E27FC236}">
                <a16:creationId xmlns:a16="http://schemas.microsoft.com/office/drawing/2014/main" id="{75FCDC89-94FE-BDBC-2606-A10B00E9BEEC}"/>
              </a:ext>
            </a:extLst>
          </p:cNvPr>
          <p:cNvSpPr/>
          <p:nvPr/>
        </p:nvSpPr>
        <p:spPr>
          <a:xfrm>
            <a:off x="3801931" y="1796848"/>
            <a:ext cx="68580" cy="68580"/>
          </a:xfrm>
          <a:custGeom>
            <a:avLst/>
            <a:gdLst>
              <a:gd name="connsiteX0" fmla="*/ 68580 w 68580"/>
              <a:gd name="connsiteY0" fmla="*/ 34290 h 68580"/>
              <a:gd name="connsiteX1" fmla="*/ 34290 w 68580"/>
              <a:gd name="connsiteY1" fmla="*/ 68580 h 68580"/>
              <a:gd name="connsiteX2" fmla="*/ 0 w 68580"/>
              <a:gd name="connsiteY2" fmla="*/ 34290 h 68580"/>
              <a:gd name="connsiteX3" fmla="*/ 34290 w 68580"/>
              <a:gd name="connsiteY3" fmla="*/ 0 h 68580"/>
              <a:gd name="connsiteX4" fmla="*/ 68580 w 68580"/>
              <a:gd name="connsiteY4" fmla="*/ 34290 h 68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580" h="68580">
                <a:moveTo>
                  <a:pt x="68580" y="34290"/>
                </a:moveTo>
                <a:cubicBezTo>
                  <a:pt x="68580" y="53228"/>
                  <a:pt x="53228" y="68580"/>
                  <a:pt x="34290" y="68580"/>
                </a:cubicBezTo>
                <a:cubicBezTo>
                  <a:pt x="15352" y="68580"/>
                  <a:pt x="0" y="53228"/>
                  <a:pt x="0" y="34290"/>
                </a:cubicBezTo>
                <a:cubicBezTo>
                  <a:pt x="0" y="15352"/>
                  <a:pt x="15352" y="0"/>
                  <a:pt x="34290" y="0"/>
                </a:cubicBezTo>
                <a:cubicBezTo>
                  <a:pt x="53228" y="0"/>
                  <a:pt x="68580" y="15352"/>
                  <a:pt x="68580" y="34290"/>
                </a:cubicBezTo>
                <a:close/>
              </a:path>
            </a:pathLst>
          </a:custGeom>
          <a:solidFill>
            <a:srgbClr val="E26F46"/>
          </a:solidFill>
          <a:ln w="7620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77" name="Freeform 276">
            <a:extLst>
              <a:ext uri="{FF2B5EF4-FFF2-40B4-BE49-F238E27FC236}">
                <a16:creationId xmlns:a16="http://schemas.microsoft.com/office/drawing/2014/main" id="{07B8EC6B-D4E5-3F5F-D43B-F68229A061C1}"/>
              </a:ext>
            </a:extLst>
          </p:cNvPr>
          <p:cNvSpPr/>
          <p:nvPr/>
        </p:nvSpPr>
        <p:spPr>
          <a:xfrm>
            <a:off x="3861748" y="1756624"/>
            <a:ext cx="68580" cy="68580"/>
          </a:xfrm>
          <a:custGeom>
            <a:avLst/>
            <a:gdLst>
              <a:gd name="connsiteX0" fmla="*/ 68580 w 68580"/>
              <a:gd name="connsiteY0" fmla="*/ 34290 h 68580"/>
              <a:gd name="connsiteX1" fmla="*/ 34290 w 68580"/>
              <a:gd name="connsiteY1" fmla="*/ 68580 h 68580"/>
              <a:gd name="connsiteX2" fmla="*/ 0 w 68580"/>
              <a:gd name="connsiteY2" fmla="*/ 34290 h 68580"/>
              <a:gd name="connsiteX3" fmla="*/ 34290 w 68580"/>
              <a:gd name="connsiteY3" fmla="*/ 0 h 68580"/>
              <a:gd name="connsiteX4" fmla="*/ 68580 w 68580"/>
              <a:gd name="connsiteY4" fmla="*/ 34290 h 68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580" h="68580">
                <a:moveTo>
                  <a:pt x="68580" y="34290"/>
                </a:moveTo>
                <a:cubicBezTo>
                  <a:pt x="68580" y="53228"/>
                  <a:pt x="53228" y="68580"/>
                  <a:pt x="34290" y="68580"/>
                </a:cubicBezTo>
                <a:cubicBezTo>
                  <a:pt x="15352" y="68580"/>
                  <a:pt x="0" y="53228"/>
                  <a:pt x="0" y="34290"/>
                </a:cubicBezTo>
                <a:cubicBezTo>
                  <a:pt x="0" y="15352"/>
                  <a:pt x="15352" y="0"/>
                  <a:pt x="34290" y="0"/>
                </a:cubicBezTo>
                <a:cubicBezTo>
                  <a:pt x="53228" y="0"/>
                  <a:pt x="68580" y="15352"/>
                  <a:pt x="68580" y="34290"/>
                </a:cubicBezTo>
                <a:close/>
              </a:path>
            </a:pathLst>
          </a:custGeom>
          <a:solidFill>
            <a:srgbClr val="E26F46"/>
          </a:solidFill>
          <a:ln w="7620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78" name="Freeform 277">
            <a:extLst>
              <a:ext uri="{FF2B5EF4-FFF2-40B4-BE49-F238E27FC236}">
                <a16:creationId xmlns:a16="http://schemas.microsoft.com/office/drawing/2014/main" id="{0EB7E874-57BE-BFE2-90A4-79933FA6DEFE}"/>
              </a:ext>
            </a:extLst>
          </p:cNvPr>
          <p:cNvSpPr/>
          <p:nvPr/>
        </p:nvSpPr>
        <p:spPr>
          <a:xfrm>
            <a:off x="3921565" y="1719779"/>
            <a:ext cx="68580" cy="68580"/>
          </a:xfrm>
          <a:custGeom>
            <a:avLst/>
            <a:gdLst>
              <a:gd name="connsiteX0" fmla="*/ 68580 w 68580"/>
              <a:gd name="connsiteY0" fmla="*/ 34290 h 68580"/>
              <a:gd name="connsiteX1" fmla="*/ 34290 w 68580"/>
              <a:gd name="connsiteY1" fmla="*/ 68580 h 68580"/>
              <a:gd name="connsiteX2" fmla="*/ 0 w 68580"/>
              <a:gd name="connsiteY2" fmla="*/ 34290 h 68580"/>
              <a:gd name="connsiteX3" fmla="*/ 34290 w 68580"/>
              <a:gd name="connsiteY3" fmla="*/ 0 h 68580"/>
              <a:gd name="connsiteX4" fmla="*/ 68580 w 68580"/>
              <a:gd name="connsiteY4" fmla="*/ 34290 h 68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580" h="68580">
                <a:moveTo>
                  <a:pt x="68580" y="34290"/>
                </a:moveTo>
                <a:cubicBezTo>
                  <a:pt x="68580" y="53228"/>
                  <a:pt x="53228" y="68580"/>
                  <a:pt x="34290" y="68580"/>
                </a:cubicBezTo>
                <a:cubicBezTo>
                  <a:pt x="15352" y="68580"/>
                  <a:pt x="0" y="53228"/>
                  <a:pt x="0" y="34290"/>
                </a:cubicBezTo>
                <a:cubicBezTo>
                  <a:pt x="0" y="15352"/>
                  <a:pt x="15352" y="0"/>
                  <a:pt x="34290" y="0"/>
                </a:cubicBezTo>
                <a:cubicBezTo>
                  <a:pt x="53228" y="0"/>
                  <a:pt x="68580" y="15352"/>
                  <a:pt x="68580" y="34290"/>
                </a:cubicBezTo>
                <a:close/>
              </a:path>
            </a:pathLst>
          </a:custGeom>
          <a:solidFill>
            <a:srgbClr val="E26F46"/>
          </a:solidFill>
          <a:ln w="7620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79" name="Freeform 278">
            <a:extLst>
              <a:ext uri="{FF2B5EF4-FFF2-40B4-BE49-F238E27FC236}">
                <a16:creationId xmlns:a16="http://schemas.microsoft.com/office/drawing/2014/main" id="{B4F11029-05AC-9069-C3C0-17D6719B68EC}"/>
              </a:ext>
            </a:extLst>
          </p:cNvPr>
          <p:cNvSpPr/>
          <p:nvPr/>
        </p:nvSpPr>
        <p:spPr>
          <a:xfrm>
            <a:off x="3981359" y="1686149"/>
            <a:ext cx="68580" cy="68580"/>
          </a:xfrm>
          <a:custGeom>
            <a:avLst/>
            <a:gdLst>
              <a:gd name="connsiteX0" fmla="*/ 68580 w 68580"/>
              <a:gd name="connsiteY0" fmla="*/ 34290 h 68580"/>
              <a:gd name="connsiteX1" fmla="*/ 34290 w 68580"/>
              <a:gd name="connsiteY1" fmla="*/ 68580 h 68580"/>
              <a:gd name="connsiteX2" fmla="*/ 0 w 68580"/>
              <a:gd name="connsiteY2" fmla="*/ 34290 h 68580"/>
              <a:gd name="connsiteX3" fmla="*/ 34290 w 68580"/>
              <a:gd name="connsiteY3" fmla="*/ 0 h 68580"/>
              <a:gd name="connsiteX4" fmla="*/ 68580 w 68580"/>
              <a:gd name="connsiteY4" fmla="*/ 34290 h 68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580" h="68580">
                <a:moveTo>
                  <a:pt x="68580" y="34290"/>
                </a:moveTo>
                <a:cubicBezTo>
                  <a:pt x="68580" y="53228"/>
                  <a:pt x="53228" y="68580"/>
                  <a:pt x="34290" y="68580"/>
                </a:cubicBezTo>
                <a:cubicBezTo>
                  <a:pt x="15352" y="68580"/>
                  <a:pt x="0" y="53228"/>
                  <a:pt x="0" y="34290"/>
                </a:cubicBezTo>
                <a:cubicBezTo>
                  <a:pt x="0" y="15352"/>
                  <a:pt x="15352" y="0"/>
                  <a:pt x="34290" y="0"/>
                </a:cubicBezTo>
                <a:cubicBezTo>
                  <a:pt x="53228" y="0"/>
                  <a:pt x="68580" y="15352"/>
                  <a:pt x="68580" y="34290"/>
                </a:cubicBezTo>
                <a:close/>
              </a:path>
            </a:pathLst>
          </a:custGeom>
          <a:solidFill>
            <a:srgbClr val="E26F46"/>
          </a:solidFill>
          <a:ln w="7620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80" name="Freeform 279">
            <a:extLst>
              <a:ext uri="{FF2B5EF4-FFF2-40B4-BE49-F238E27FC236}">
                <a16:creationId xmlns:a16="http://schemas.microsoft.com/office/drawing/2014/main" id="{192BF768-C10A-2AAA-97D0-EB67A6A70E07}"/>
              </a:ext>
            </a:extLst>
          </p:cNvPr>
          <p:cNvSpPr/>
          <p:nvPr/>
        </p:nvSpPr>
        <p:spPr>
          <a:xfrm>
            <a:off x="4041176" y="1655569"/>
            <a:ext cx="68580" cy="68580"/>
          </a:xfrm>
          <a:custGeom>
            <a:avLst/>
            <a:gdLst>
              <a:gd name="connsiteX0" fmla="*/ 68580 w 68580"/>
              <a:gd name="connsiteY0" fmla="*/ 34290 h 68580"/>
              <a:gd name="connsiteX1" fmla="*/ 34290 w 68580"/>
              <a:gd name="connsiteY1" fmla="*/ 68580 h 68580"/>
              <a:gd name="connsiteX2" fmla="*/ 0 w 68580"/>
              <a:gd name="connsiteY2" fmla="*/ 34290 h 68580"/>
              <a:gd name="connsiteX3" fmla="*/ 34290 w 68580"/>
              <a:gd name="connsiteY3" fmla="*/ 0 h 68580"/>
              <a:gd name="connsiteX4" fmla="*/ 68580 w 68580"/>
              <a:gd name="connsiteY4" fmla="*/ 34290 h 68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580" h="68580">
                <a:moveTo>
                  <a:pt x="68580" y="34290"/>
                </a:moveTo>
                <a:cubicBezTo>
                  <a:pt x="68580" y="53228"/>
                  <a:pt x="53228" y="68580"/>
                  <a:pt x="34290" y="68580"/>
                </a:cubicBezTo>
                <a:cubicBezTo>
                  <a:pt x="15352" y="68580"/>
                  <a:pt x="0" y="53228"/>
                  <a:pt x="0" y="34290"/>
                </a:cubicBezTo>
                <a:cubicBezTo>
                  <a:pt x="0" y="15352"/>
                  <a:pt x="15352" y="0"/>
                  <a:pt x="34290" y="0"/>
                </a:cubicBezTo>
                <a:cubicBezTo>
                  <a:pt x="53228" y="0"/>
                  <a:pt x="68580" y="15352"/>
                  <a:pt x="68580" y="34290"/>
                </a:cubicBezTo>
                <a:close/>
              </a:path>
            </a:pathLst>
          </a:custGeom>
          <a:solidFill>
            <a:srgbClr val="E26F46"/>
          </a:solidFill>
          <a:ln w="7620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81" name="Freeform 280">
            <a:extLst>
              <a:ext uri="{FF2B5EF4-FFF2-40B4-BE49-F238E27FC236}">
                <a16:creationId xmlns:a16="http://schemas.microsoft.com/office/drawing/2014/main" id="{520B4CC4-BB69-A56C-5068-2561ADDC7231}"/>
              </a:ext>
            </a:extLst>
          </p:cNvPr>
          <p:cNvSpPr/>
          <p:nvPr/>
        </p:nvSpPr>
        <p:spPr>
          <a:xfrm>
            <a:off x="4100969" y="1627863"/>
            <a:ext cx="68580" cy="68580"/>
          </a:xfrm>
          <a:custGeom>
            <a:avLst/>
            <a:gdLst>
              <a:gd name="connsiteX0" fmla="*/ 68580 w 68580"/>
              <a:gd name="connsiteY0" fmla="*/ 34290 h 68580"/>
              <a:gd name="connsiteX1" fmla="*/ 34290 w 68580"/>
              <a:gd name="connsiteY1" fmla="*/ 68580 h 68580"/>
              <a:gd name="connsiteX2" fmla="*/ 0 w 68580"/>
              <a:gd name="connsiteY2" fmla="*/ 34290 h 68580"/>
              <a:gd name="connsiteX3" fmla="*/ 34290 w 68580"/>
              <a:gd name="connsiteY3" fmla="*/ 0 h 68580"/>
              <a:gd name="connsiteX4" fmla="*/ 68580 w 68580"/>
              <a:gd name="connsiteY4" fmla="*/ 34290 h 68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580" h="68580">
                <a:moveTo>
                  <a:pt x="68580" y="34290"/>
                </a:moveTo>
                <a:cubicBezTo>
                  <a:pt x="68580" y="53228"/>
                  <a:pt x="53228" y="68580"/>
                  <a:pt x="34290" y="68580"/>
                </a:cubicBezTo>
                <a:cubicBezTo>
                  <a:pt x="15352" y="68580"/>
                  <a:pt x="0" y="53228"/>
                  <a:pt x="0" y="34290"/>
                </a:cubicBezTo>
                <a:cubicBezTo>
                  <a:pt x="0" y="15352"/>
                  <a:pt x="15352" y="0"/>
                  <a:pt x="34290" y="0"/>
                </a:cubicBezTo>
                <a:cubicBezTo>
                  <a:pt x="53228" y="0"/>
                  <a:pt x="68580" y="15352"/>
                  <a:pt x="68580" y="34290"/>
                </a:cubicBezTo>
                <a:close/>
              </a:path>
            </a:pathLst>
          </a:custGeom>
          <a:solidFill>
            <a:srgbClr val="E26F46"/>
          </a:solidFill>
          <a:ln w="7620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82" name="Freeform 281">
            <a:extLst>
              <a:ext uri="{FF2B5EF4-FFF2-40B4-BE49-F238E27FC236}">
                <a16:creationId xmlns:a16="http://schemas.microsoft.com/office/drawing/2014/main" id="{DE37997B-8B65-A380-07C6-1D54B65EED93}"/>
              </a:ext>
            </a:extLst>
          </p:cNvPr>
          <p:cNvSpPr/>
          <p:nvPr/>
        </p:nvSpPr>
        <p:spPr>
          <a:xfrm>
            <a:off x="4160786" y="1602853"/>
            <a:ext cx="68580" cy="68580"/>
          </a:xfrm>
          <a:custGeom>
            <a:avLst/>
            <a:gdLst>
              <a:gd name="connsiteX0" fmla="*/ 68580 w 68580"/>
              <a:gd name="connsiteY0" fmla="*/ 34290 h 68580"/>
              <a:gd name="connsiteX1" fmla="*/ 34290 w 68580"/>
              <a:gd name="connsiteY1" fmla="*/ 68580 h 68580"/>
              <a:gd name="connsiteX2" fmla="*/ 0 w 68580"/>
              <a:gd name="connsiteY2" fmla="*/ 34290 h 68580"/>
              <a:gd name="connsiteX3" fmla="*/ 34290 w 68580"/>
              <a:gd name="connsiteY3" fmla="*/ 0 h 68580"/>
              <a:gd name="connsiteX4" fmla="*/ 68580 w 68580"/>
              <a:gd name="connsiteY4" fmla="*/ 34290 h 68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580" h="68580">
                <a:moveTo>
                  <a:pt x="68580" y="34290"/>
                </a:moveTo>
                <a:cubicBezTo>
                  <a:pt x="68580" y="53228"/>
                  <a:pt x="53228" y="68580"/>
                  <a:pt x="34290" y="68580"/>
                </a:cubicBezTo>
                <a:cubicBezTo>
                  <a:pt x="15352" y="68580"/>
                  <a:pt x="0" y="53228"/>
                  <a:pt x="0" y="34290"/>
                </a:cubicBezTo>
                <a:cubicBezTo>
                  <a:pt x="0" y="15352"/>
                  <a:pt x="15352" y="0"/>
                  <a:pt x="34290" y="0"/>
                </a:cubicBezTo>
                <a:cubicBezTo>
                  <a:pt x="53228" y="0"/>
                  <a:pt x="68580" y="15352"/>
                  <a:pt x="68580" y="34290"/>
                </a:cubicBezTo>
                <a:close/>
              </a:path>
            </a:pathLst>
          </a:custGeom>
          <a:solidFill>
            <a:srgbClr val="E26F46"/>
          </a:solidFill>
          <a:ln w="7620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83" name="Freeform 282">
            <a:extLst>
              <a:ext uri="{FF2B5EF4-FFF2-40B4-BE49-F238E27FC236}">
                <a16:creationId xmlns:a16="http://schemas.microsoft.com/office/drawing/2014/main" id="{E2AABFE5-31F1-6441-E51A-825962D62C1F}"/>
              </a:ext>
            </a:extLst>
          </p:cNvPr>
          <p:cNvSpPr/>
          <p:nvPr/>
        </p:nvSpPr>
        <p:spPr>
          <a:xfrm>
            <a:off x="4220603" y="1580359"/>
            <a:ext cx="68580" cy="68580"/>
          </a:xfrm>
          <a:custGeom>
            <a:avLst/>
            <a:gdLst>
              <a:gd name="connsiteX0" fmla="*/ 68580 w 68580"/>
              <a:gd name="connsiteY0" fmla="*/ 34290 h 68580"/>
              <a:gd name="connsiteX1" fmla="*/ 34290 w 68580"/>
              <a:gd name="connsiteY1" fmla="*/ 68580 h 68580"/>
              <a:gd name="connsiteX2" fmla="*/ 0 w 68580"/>
              <a:gd name="connsiteY2" fmla="*/ 34290 h 68580"/>
              <a:gd name="connsiteX3" fmla="*/ 34290 w 68580"/>
              <a:gd name="connsiteY3" fmla="*/ 0 h 68580"/>
              <a:gd name="connsiteX4" fmla="*/ 68580 w 68580"/>
              <a:gd name="connsiteY4" fmla="*/ 34290 h 68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580" h="68580">
                <a:moveTo>
                  <a:pt x="68580" y="34290"/>
                </a:moveTo>
                <a:cubicBezTo>
                  <a:pt x="68580" y="53228"/>
                  <a:pt x="53228" y="68580"/>
                  <a:pt x="34290" y="68580"/>
                </a:cubicBezTo>
                <a:cubicBezTo>
                  <a:pt x="15352" y="68580"/>
                  <a:pt x="0" y="53228"/>
                  <a:pt x="0" y="34290"/>
                </a:cubicBezTo>
                <a:cubicBezTo>
                  <a:pt x="0" y="15352"/>
                  <a:pt x="15352" y="0"/>
                  <a:pt x="34290" y="0"/>
                </a:cubicBezTo>
                <a:cubicBezTo>
                  <a:pt x="53228" y="0"/>
                  <a:pt x="68580" y="15352"/>
                  <a:pt x="68580" y="34290"/>
                </a:cubicBezTo>
                <a:close/>
              </a:path>
            </a:pathLst>
          </a:custGeom>
          <a:solidFill>
            <a:srgbClr val="E26F46"/>
          </a:solidFill>
          <a:ln w="7620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84" name="Freeform 283">
            <a:extLst>
              <a:ext uri="{FF2B5EF4-FFF2-40B4-BE49-F238E27FC236}">
                <a16:creationId xmlns:a16="http://schemas.microsoft.com/office/drawing/2014/main" id="{38DCEED1-3DE9-C723-290E-DB6D9151A7C6}"/>
              </a:ext>
            </a:extLst>
          </p:cNvPr>
          <p:cNvSpPr/>
          <p:nvPr/>
        </p:nvSpPr>
        <p:spPr>
          <a:xfrm>
            <a:off x="4280396" y="1560200"/>
            <a:ext cx="68580" cy="68580"/>
          </a:xfrm>
          <a:custGeom>
            <a:avLst/>
            <a:gdLst>
              <a:gd name="connsiteX0" fmla="*/ 68580 w 68580"/>
              <a:gd name="connsiteY0" fmla="*/ 34290 h 68580"/>
              <a:gd name="connsiteX1" fmla="*/ 34290 w 68580"/>
              <a:gd name="connsiteY1" fmla="*/ 68580 h 68580"/>
              <a:gd name="connsiteX2" fmla="*/ 0 w 68580"/>
              <a:gd name="connsiteY2" fmla="*/ 34290 h 68580"/>
              <a:gd name="connsiteX3" fmla="*/ 34290 w 68580"/>
              <a:gd name="connsiteY3" fmla="*/ 0 h 68580"/>
              <a:gd name="connsiteX4" fmla="*/ 68580 w 68580"/>
              <a:gd name="connsiteY4" fmla="*/ 34290 h 68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580" h="68580">
                <a:moveTo>
                  <a:pt x="68580" y="34290"/>
                </a:moveTo>
                <a:cubicBezTo>
                  <a:pt x="68580" y="53228"/>
                  <a:pt x="53228" y="68580"/>
                  <a:pt x="34290" y="68580"/>
                </a:cubicBezTo>
                <a:cubicBezTo>
                  <a:pt x="15352" y="68580"/>
                  <a:pt x="0" y="53228"/>
                  <a:pt x="0" y="34290"/>
                </a:cubicBezTo>
                <a:cubicBezTo>
                  <a:pt x="0" y="15352"/>
                  <a:pt x="15352" y="0"/>
                  <a:pt x="34290" y="0"/>
                </a:cubicBezTo>
                <a:cubicBezTo>
                  <a:pt x="53228" y="0"/>
                  <a:pt x="68580" y="15352"/>
                  <a:pt x="68580" y="34290"/>
                </a:cubicBezTo>
                <a:close/>
              </a:path>
            </a:pathLst>
          </a:custGeom>
          <a:solidFill>
            <a:srgbClr val="E26F46"/>
          </a:solidFill>
          <a:ln w="7620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85" name="Freeform 284">
            <a:extLst>
              <a:ext uri="{FF2B5EF4-FFF2-40B4-BE49-F238E27FC236}">
                <a16:creationId xmlns:a16="http://schemas.microsoft.com/office/drawing/2014/main" id="{66E785CE-AC72-71C5-8988-8876CAEA392A}"/>
              </a:ext>
            </a:extLst>
          </p:cNvPr>
          <p:cNvSpPr/>
          <p:nvPr/>
        </p:nvSpPr>
        <p:spPr>
          <a:xfrm>
            <a:off x="4340213" y="1542198"/>
            <a:ext cx="68580" cy="68580"/>
          </a:xfrm>
          <a:custGeom>
            <a:avLst/>
            <a:gdLst>
              <a:gd name="connsiteX0" fmla="*/ 68580 w 68580"/>
              <a:gd name="connsiteY0" fmla="*/ 34290 h 68580"/>
              <a:gd name="connsiteX1" fmla="*/ 34290 w 68580"/>
              <a:gd name="connsiteY1" fmla="*/ 68580 h 68580"/>
              <a:gd name="connsiteX2" fmla="*/ 0 w 68580"/>
              <a:gd name="connsiteY2" fmla="*/ 34290 h 68580"/>
              <a:gd name="connsiteX3" fmla="*/ 34290 w 68580"/>
              <a:gd name="connsiteY3" fmla="*/ 0 h 68580"/>
              <a:gd name="connsiteX4" fmla="*/ 68580 w 68580"/>
              <a:gd name="connsiteY4" fmla="*/ 34290 h 68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580" h="68580">
                <a:moveTo>
                  <a:pt x="68580" y="34290"/>
                </a:moveTo>
                <a:cubicBezTo>
                  <a:pt x="68580" y="53228"/>
                  <a:pt x="53228" y="68580"/>
                  <a:pt x="34290" y="68580"/>
                </a:cubicBezTo>
                <a:cubicBezTo>
                  <a:pt x="15352" y="68580"/>
                  <a:pt x="0" y="53228"/>
                  <a:pt x="0" y="34290"/>
                </a:cubicBezTo>
                <a:cubicBezTo>
                  <a:pt x="0" y="15352"/>
                  <a:pt x="15352" y="0"/>
                  <a:pt x="34290" y="0"/>
                </a:cubicBezTo>
                <a:cubicBezTo>
                  <a:pt x="53228" y="0"/>
                  <a:pt x="68580" y="15352"/>
                  <a:pt x="68580" y="34290"/>
                </a:cubicBezTo>
                <a:close/>
              </a:path>
            </a:pathLst>
          </a:custGeom>
          <a:solidFill>
            <a:srgbClr val="E26F46"/>
          </a:solidFill>
          <a:ln w="7620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86" name="Freeform 285">
            <a:extLst>
              <a:ext uri="{FF2B5EF4-FFF2-40B4-BE49-F238E27FC236}">
                <a16:creationId xmlns:a16="http://schemas.microsoft.com/office/drawing/2014/main" id="{D53CC69F-926D-0142-2505-1C048F2D7D08}"/>
              </a:ext>
            </a:extLst>
          </p:cNvPr>
          <p:cNvSpPr/>
          <p:nvPr/>
        </p:nvSpPr>
        <p:spPr>
          <a:xfrm>
            <a:off x="4400006" y="1526179"/>
            <a:ext cx="68580" cy="68580"/>
          </a:xfrm>
          <a:custGeom>
            <a:avLst/>
            <a:gdLst>
              <a:gd name="connsiteX0" fmla="*/ 68580 w 68580"/>
              <a:gd name="connsiteY0" fmla="*/ 34290 h 68580"/>
              <a:gd name="connsiteX1" fmla="*/ 34290 w 68580"/>
              <a:gd name="connsiteY1" fmla="*/ 68580 h 68580"/>
              <a:gd name="connsiteX2" fmla="*/ 0 w 68580"/>
              <a:gd name="connsiteY2" fmla="*/ 34290 h 68580"/>
              <a:gd name="connsiteX3" fmla="*/ 34290 w 68580"/>
              <a:gd name="connsiteY3" fmla="*/ 0 h 68580"/>
              <a:gd name="connsiteX4" fmla="*/ 68580 w 68580"/>
              <a:gd name="connsiteY4" fmla="*/ 34290 h 68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580" h="68580">
                <a:moveTo>
                  <a:pt x="68580" y="34290"/>
                </a:moveTo>
                <a:cubicBezTo>
                  <a:pt x="68580" y="53228"/>
                  <a:pt x="53228" y="68580"/>
                  <a:pt x="34290" y="68580"/>
                </a:cubicBezTo>
                <a:cubicBezTo>
                  <a:pt x="15352" y="68580"/>
                  <a:pt x="0" y="53228"/>
                  <a:pt x="0" y="34290"/>
                </a:cubicBezTo>
                <a:cubicBezTo>
                  <a:pt x="0" y="15352"/>
                  <a:pt x="15352" y="0"/>
                  <a:pt x="34290" y="0"/>
                </a:cubicBezTo>
                <a:cubicBezTo>
                  <a:pt x="53228" y="0"/>
                  <a:pt x="68580" y="15352"/>
                  <a:pt x="68580" y="34290"/>
                </a:cubicBezTo>
                <a:close/>
              </a:path>
            </a:pathLst>
          </a:custGeom>
          <a:solidFill>
            <a:srgbClr val="E26F46"/>
          </a:solidFill>
          <a:ln w="7620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87" name="Freeform 286">
            <a:extLst>
              <a:ext uri="{FF2B5EF4-FFF2-40B4-BE49-F238E27FC236}">
                <a16:creationId xmlns:a16="http://schemas.microsoft.com/office/drawing/2014/main" id="{F2740C8C-2E4C-5397-6B0B-AD4426C87925}"/>
              </a:ext>
            </a:extLst>
          </p:cNvPr>
          <p:cNvSpPr/>
          <p:nvPr/>
        </p:nvSpPr>
        <p:spPr>
          <a:xfrm>
            <a:off x="4459823" y="1511977"/>
            <a:ext cx="68580" cy="68580"/>
          </a:xfrm>
          <a:custGeom>
            <a:avLst/>
            <a:gdLst>
              <a:gd name="connsiteX0" fmla="*/ 68580 w 68580"/>
              <a:gd name="connsiteY0" fmla="*/ 34290 h 68580"/>
              <a:gd name="connsiteX1" fmla="*/ 34290 w 68580"/>
              <a:gd name="connsiteY1" fmla="*/ 68580 h 68580"/>
              <a:gd name="connsiteX2" fmla="*/ 0 w 68580"/>
              <a:gd name="connsiteY2" fmla="*/ 34290 h 68580"/>
              <a:gd name="connsiteX3" fmla="*/ 34290 w 68580"/>
              <a:gd name="connsiteY3" fmla="*/ 0 h 68580"/>
              <a:gd name="connsiteX4" fmla="*/ 68580 w 68580"/>
              <a:gd name="connsiteY4" fmla="*/ 34290 h 68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580" h="68580">
                <a:moveTo>
                  <a:pt x="68580" y="34290"/>
                </a:moveTo>
                <a:cubicBezTo>
                  <a:pt x="68580" y="53228"/>
                  <a:pt x="53228" y="68580"/>
                  <a:pt x="34290" y="68580"/>
                </a:cubicBezTo>
                <a:cubicBezTo>
                  <a:pt x="15352" y="68580"/>
                  <a:pt x="0" y="53228"/>
                  <a:pt x="0" y="34290"/>
                </a:cubicBezTo>
                <a:cubicBezTo>
                  <a:pt x="0" y="15352"/>
                  <a:pt x="15352" y="0"/>
                  <a:pt x="34290" y="0"/>
                </a:cubicBezTo>
                <a:cubicBezTo>
                  <a:pt x="53228" y="0"/>
                  <a:pt x="68580" y="15352"/>
                  <a:pt x="68580" y="34290"/>
                </a:cubicBezTo>
                <a:close/>
              </a:path>
            </a:pathLst>
          </a:custGeom>
          <a:solidFill>
            <a:srgbClr val="E26F46"/>
          </a:solidFill>
          <a:ln w="7620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88" name="Freeform 287">
            <a:extLst>
              <a:ext uri="{FF2B5EF4-FFF2-40B4-BE49-F238E27FC236}">
                <a16:creationId xmlns:a16="http://schemas.microsoft.com/office/drawing/2014/main" id="{38FAFA35-7A24-76B9-9F53-8FE5430FBD61}"/>
              </a:ext>
            </a:extLst>
          </p:cNvPr>
          <p:cNvSpPr/>
          <p:nvPr/>
        </p:nvSpPr>
        <p:spPr>
          <a:xfrm>
            <a:off x="4519640" y="1499433"/>
            <a:ext cx="68580" cy="68580"/>
          </a:xfrm>
          <a:custGeom>
            <a:avLst/>
            <a:gdLst>
              <a:gd name="connsiteX0" fmla="*/ 68580 w 68580"/>
              <a:gd name="connsiteY0" fmla="*/ 34290 h 68580"/>
              <a:gd name="connsiteX1" fmla="*/ 34290 w 68580"/>
              <a:gd name="connsiteY1" fmla="*/ 68580 h 68580"/>
              <a:gd name="connsiteX2" fmla="*/ 0 w 68580"/>
              <a:gd name="connsiteY2" fmla="*/ 34290 h 68580"/>
              <a:gd name="connsiteX3" fmla="*/ 34290 w 68580"/>
              <a:gd name="connsiteY3" fmla="*/ 0 h 68580"/>
              <a:gd name="connsiteX4" fmla="*/ 68580 w 68580"/>
              <a:gd name="connsiteY4" fmla="*/ 34290 h 68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580" h="68580">
                <a:moveTo>
                  <a:pt x="68580" y="34290"/>
                </a:moveTo>
                <a:cubicBezTo>
                  <a:pt x="68580" y="53228"/>
                  <a:pt x="53228" y="68580"/>
                  <a:pt x="34290" y="68580"/>
                </a:cubicBezTo>
                <a:cubicBezTo>
                  <a:pt x="15352" y="68580"/>
                  <a:pt x="0" y="53228"/>
                  <a:pt x="0" y="34290"/>
                </a:cubicBezTo>
                <a:cubicBezTo>
                  <a:pt x="0" y="15352"/>
                  <a:pt x="15352" y="0"/>
                  <a:pt x="34290" y="0"/>
                </a:cubicBezTo>
                <a:cubicBezTo>
                  <a:pt x="53228" y="0"/>
                  <a:pt x="68580" y="15352"/>
                  <a:pt x="68580" y="34290"/>
                </a:cubicBezTo>
                <a:close/>
              </a:path>
            </a:pathLst>
          </a:custGeom>
          <a:solidFill>
            <a:srgbClr val="E26F46"/>
          </a:solidFill>
          <a:ln w="7620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89" name="Freeform 288">
            <a:extLst>
              <a:ext uri="{FF2B5EF4-FFF2-40B4-BE49-F238E27FC236}">
                <a16:creationId xmlns:a16="http://schemas.microsoft.com/office/drawing/2014/main" id="{FC726498-962D-353C-1A58-5E45A061E40A}"/>
              </a:ext>
            </a:extLst>
          </p:cNvPr>
          <p:cNvSpPr/>
          <p:nvPr/>
        </p:nvSpPr>
        <p:spPr>
          <a:xfrm>
            <a:off x="4579433" y="1488388"/>
            <a:ext cx="68580" cy="68580"/>
          </a:xfrm>
          <a:custGeom>
            <a:avLst/>
            <a:gdLst>
              <a:gd name="connsiteX0" fmla="*/ 68580 w 68580"/>
              <a:gd name="connsiteY0" fmla="*/ 34290 h 68580"/>
              <a:gd name="connsiteX1" fmla="*/ 34290 w 68580"/>
              <a:gd name="connsiteY1" fmla="*/ 68580 h 68580"/>
              <a:gd name="connsiteX2" fmla="*/ 0 w 68580"/>
              <a:gd name="connsiteY2" fmla="*/ 34290 h 68580"/>
              <a:gd name="connsiteX3" fmla="*/ 34290 w 68580"/>
              <a:gd name="connsiteY3" fmla="*/ 0 h 68580"/>
              <a:gd name="connsiteX4" fmla="*/ 68580 w 68580"/>
              <a:gd name="connsiteY4" fmla="*/ 34290 h 68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580" h="68580">
                <a:moveTo>
                  <a:pt x="68580" y="34290"/>
                </a:moveTo>
                <a:cubicBezTo>
                  <a:pt x="68580" y="53228"/>
                  <a:pt x="53228" y="68580"/>
                  <a:pt x="34290" y="68580"/>
                </a:cubicBezTo>
                <a:cubicBezTo>
                  <a:pt x="15352" y="68580"/>
                  <a:pt x="0" y="53228"/>
                  <a:pt x="0" y="34290"/>
                </a:cubicBezTo>
                <a:cubicBezTo>
                  <a:pt x="0" y="15352"/>
                  <a:pt x="15352" y="0"/>
                  <a:pt x="34290" y="0"/>
                </a:cubicBezTo>
                <a:cubicBezTo>
                  <a:pt x="53228" y="0"/>
                  <a:pt x="68580" y="15352"/>
                  <a:pt x="68580" y="34290"/>
                </a:cubicBezTo>
                <a:close/>
              </a:path>
            </a:pathLst>
          </a:custGeom>
          <a:solidFill>
            <a:srgbClr val="E26F46"/>
          </a:solidFill>
          <a:ln w="7620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90" name="Freeform 289">
            <a:extLst>
              <a:ext uri="{FF2B5EF4-FFF2-40B4-BE49-F238E27FC236}">
                <a16:creationId xmlns:a16="http://schemas.microsoft.com/office/drawing/2014/main" id="{9932B2B4-A3DD-BBD9-79D1-8910EECBE1CD}"/>
              </a:ext>
            </a:extLst>
          </p:cNvPr>
          <p:cNvSpPr/>
          <p:nvPr/>
        </p:nvSpPr>
        <p:spPr>
          <a:xfrm>
            <a:off x="4639250" y="1478702"/>
            <a:ext cx="68580" cy="68580"/>
          </a:xfrm>
          <a:custGeom>
            <a:avLst/>
            <a:gdLst>
              <a:gd name="connsiteX0" fmla="*/ 68580 w 68580"/>
              <a:gd name="connsiteY0" fmla="*/ 34290 h 68580"/>
              <a:gd name="connsiteX1" fmla="*/ 34290 w 68580"/>
              <a:gd name="connsiteY1" fmla="*/ 68580 h 68580"/>
              <a:gd name="connsiteX2" fmla="*/ 0 w 68580"/>
              <a:gd name="connsiteY2" fmla="*/ 34290 h 68580"/>
              <a:gd name="connsiteX3" fmla="*/ 34290 w 68580"/>
              <a:gd name="connsiteY3" fmla="*/ 0 h 68580"/>
              <a:gd name="connsiteX4" fmla="*/ 68580 w 68580"/>
              <a:gd name="connsiteY4" fmla="*/ 34290 h 68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580" h="68580">
                <a:moveTo>
                  <a:pt x="68580" y="34290"/>
                </a:moveTo>
                <a:cubicBezTo>
                  <a:pt x="68580" y="53228"/>
                  <a:pt x="53228" y="68580"/>
                  <a:pt x="34290" y="68580"/>
                </a:cubicBezTo>
                <a:cubicBezTo>
                  <a:pt x="15352" y="68580"/>
                  <a:pt x="0" y="53228"/>
                  <a:pt x="0" y="34290"/>
                </a:cubicBezTo>
                <a:cubicBezTo>
                  <a:pt x="0" y="15352"/>
                  <a:pt x="15352" y="0"/>
                  <a:pt x="34290" y="0"/>
                </a:cubicBezTo>
                <a:cubicBezTo>
                  <a:pt x="53228" y="0"/>
                  <a:pt x="68580" y="15352"/>
                  <a:pt x="68580" y="34290"/>
                </a:cubicBezTo>
                <a:close/>
              </a:path>
            </a:pathLst>
          </a:custGeom>
          <a:solidFill>
            <a:srgbClr val="E26F46"/>
          </a:solidFill>
          <a:ln w="7620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91" name="Freeform 290">
            <a:extLst>
              <a:ext uri="{FF2B5EF4-FFF2-40B4-BE49-F238E27FC236}">
                <a16:creationId xmlns:a16="http://schemas.microsoft.com/office/drawing/2014/main" id="{C61A6A18-DC72-2CE8-2BFB-D25111D5CAA7}"/>
              </a:ext>
            </a:extLst>
          </p:cNvPr>
          <p:cNvSpPr/>
          <p:nvPr/>
        </p:nvSpPr>
        <p:spPr>
          <a:xfrm>
            <a:off x="4699044" y="1470236"/>
            <a:ext cx="68580" cy="68580"/>
          </a:xfrm>
          <a:custGeom>
            <a:avLst/>
            <a:gdLst>
              <a:gd name="connsiteX0" fmla="*/ 68580 w 68580"/>
              <a:gd name="connsiteY0" fmla="*/ 34290 h 68580"/>
              <a:gd name="connsiteX1" fmla="*/ 34290 w 68580"/>
              <a:gd name="connsiteY1" fmla="*/ 68580 h 68580"/>
              <a:gd name="connsiteX2" fmla="*/ 0 w 68580"/>
              <a:gd name="connsiteY2" fmla="*/ 34290 h 68580"/>
              <a:gd name="connsiteX3" fmla="*/ 34290 w 68580"/>
              <a:gd name="connsiteY3" fmla="*/ 0 h 68580"/>
              <a:gd name="connsiteX4" fmla="*/ 68580 w 68580"/>
              <a:gd name="connsiteY4" fmla="*/ 34290 h 68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580" h="68580">
                <a:moveTo>
                  <a:pt x="68580" y="34290"/>
                </a:moveTo>
                <a:cubicBezTo>
                  <a:pt x="68580" y="53228"/>
                  <a:pt x="53228" y="68580"/>
                  <a:pt x="34290" y="68580"/>
                </a:cubicBezTo>
                <a:cubicBezTo>
                  <a:pt x="15352" y="68580"/>
                  <a:pt x="0" y="53228"/>
                  <a:pt x="0" y="34290"/>
                </a:cubicBezTo>
                <a:cubicBezTo>
                  <a:pt x="0" y="15352"/>
                  <a:pt x="15352" y="0"/>
                  <a:pt x="34290" y="0"/>
                </a:cubicBezTo>
                <a:cubicBezTo>
                  <a:pt x="53228" y="0"/>
                  <a:pt x="68580" y="15352"/>
                  <a:pt x="68580" y="34290"/>
                </a:cubicBezTo>
                <a:close/>
              </a:path>
            </a:pathLst>
          </a:custGeom>
          <a:solidFill>
            <a:srgbClr val="E26F46"/>
          </a:solidFill>
          <a:ln w="7620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92" name="Freeform 291">
            <a:extLst>
              <a:ext uri="{FF2B5EF4-FFF2-40B4-BE49-F238E27FC236}">
                <a16:creationId xmlns:a16="http://schemas.microsoft.com/office/drawing/2014/main" id="{9C182A2B-0452-27CC-FD5D-84BE3F8036BA}"/>
              </a:ext>
            </a:extLst>
          </p:cNvPr>
          <p:cNvSpPr/>
          <p:nvPr/>
        </p:nvSpPr>
        <p:spPr>
          <a:xfrm>
            <a:off x="4758861" y="1462861"/>
            <a:ext cx="68580" cy="68580"/>
          </a:xfrm>
          <a:custGeom>
            <a:avLst/>
            <a:gdLst>
              <a:gd name="connsiteX0" fmla="*/ 68580 w 68580"/>
              <a:gd name="connsiteY0" fmla="*/ 34290 h 68580"/>
              <a:gd name="connsiteX1" fmla="*/ 34290 w 68580"/>
              <a:gd name="connsiteY1" fmla="*/ 68580 h 68580"/>
              <a:gd name="connsiteX2" fmla="*/ 0 w 68580"/>
              <a:gd name="connsiteY2" fmla="*/ 34290 h 68580"/>
              <a:gd name="connsiteX3" fmla="*/ 34290 w 68580"/>
              <a:gd name="connsiteY3" fmla="*/ 0 h 68580"/>
              <a:gd name="connsiteX4" fmla="*/ 68580 w 68580"/>
              <a:gd name="connsiteY4" fmla="*/ 34290 h 68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580" h="68580">
                <a:moveTo>
                  <a:pt x="68580" y="34290"/>
                </a:moveTo>
                <a:cubicBezTo>
                  <a:pt x="68580" y="53228"/>
                  <a:pt x="53228" y="68580"/>
                  <a:pt x="34290" y="68580"/>
                </a:cubicBezTo>
                <a:cubicBezTo>
                  <a:pt x="15352" y="68580"/>
                  <a:pt x="0" y="53228"/>
                  <a:pt x="0" y="34290"/>
                </a:cubicBezTo>
                <a:cubicBezTo>
                  <a:pt x="0" y="15352"/>
                  <a:pt x="15352" y="0"/>
                  <a:pt x="34290" y="0"/>
                </a:cubicBezTo>
                <a:cubicBezTo>
                  <a:pt x="53228" y="0"/>
                  <a:pt x="68580" y="15352"/>
                  <a:pt x="68580" y="34290"/>
                </a:cubicBezTo>
                <a:close/>
              </a:path>
            </a:pathLst>
          </a:custGeom>
          <a:solidFill>
            <a:srgbClr val="E26F46"/>
          </a:solidFill>
          <a:ln w="7620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93" name="Freeform 292">
            <a:extLst>
              <a:ext uri="{FF2B5EF4-FFF2-40B4-BE49-F238E27FC236}">
                <a16:creationId xmlns:a16="http://schemas.microsoft.com/office/drawing/2014/main" id="{DBE24F1A-0E32-9FA5-FC23-7CA02C321524}"/>
              </a:ext>
            </a:extLst>
          </p:cNvPr>
          <p:cNvSpPr/>
          <p:nvPr/>
        </p:nvSpPr>
        <p:spPr>
          <a:xfrm>
            <a:off x="4818678" y="1456463"/>
            <a:ext cx="68580" cy="68580"/>
          </a:xfrm>
          <a:custGeom>
            <a:avLst/>
            <a:gdLst>
              <a:gd name="connsiteX0" fmla="*/ 68580 w 68580"/>
              <a:gd name="connsiteY0" fmla="*/ 34290 h 68580"/>
              <a:gd name="connsiteX1" fmla="*/ 34290 w 68580"/>
              <a:gd name="connsiteY1" fmla="*/ 68580 h 68580"/>
              <a:gd name="connsiteX2" fmla="*/ 0 w 68580"/>
              <a:gd name="connsiteY2" fmla="*/ 34290 h 68580"/>
              <a:gd name="connsiteX3" fmla="*/ 34290 w 68580"/>
              <a:gd name="connsiteY3" fmla="*/ 0 h 68580"/>
              <a:gd name="connsiteX4" fmla="*/ 68580 w 68580"/>
              <a:gd name="connsiteY4" fmla="*/ 34290 h 68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580" h="68580">
                <a:moveTo>
                  <a:pt x="68580" y="34290"/>
                </a:moveTo>
                <a:cubicBezTo>
                  <a:pt x="68580" y="53228"/>
                  <a:pt x="53228" y="68580"/>
                  <a:pt x="34290" y="68580"/>
                </a:cubicBezTo>
                <a:cubicBezTo>
                  <a:pt x="15352" y="68580"/>
                  <a:pt x="0" y="53228"/>
                  <a:pt x="0" y="34290"/>
                </a:cubicBezTo>
                <a:cubicBezTo>
                  <a:pt x="0" y="15352"/>
                  <a:pt x="15352" y="0"/>
                  <a:pt x="34290" y="0"/>
                </a:cubicBezTo>
                <a:cubicBezTo>
                  <a:pt x="53228" y="0"/>
                  <a:pt x="68580" y="15352"/>
                  <a:pt x="68580" y="34290"/>
                </a:cubicBezTo>
                <a:close/>
              </a:path>
            </a:pathLst>
          </a:custGeom>
          <a:solidFill>
            <a:srgbClr val="E26F46"/>
          </a:solidFill>
          <a:ln w="7620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94" name="Freeform 293">
            <a:extLst>
              <a:ext uri="{FF2B5EF4-FFF2-40B4-BE49-F238E27FC236}">
                <a16:creationId xmlns:a16="http://schemas.microsoft.com/office/drawing/2014/main" id="{3354D883-C77E-A2DC-FFF7-2C4E1FC8E1BD}"/>
              </a:ext>
            </a:extLst>
          </p:cNvPr>
          <p:cNvSpPr/>
          <p:nvPr/>
        </p:nvSpPr>
        <p:spPr>
          <a:xfrm>
            <a:off x="4878471" y="1450929"/>
            <a:ext cx="68580" cy="68580"/>
          </a:xfrm>
          <a:custGeom>
            <a:avLst/>
            <a:gdLst>
              <a:gd name="connsiteX0" fmla="*/ 68580 w 68580"/>
              <a:gd name="connsiteY0" fmla="*/ 34290 h 68580"/>
              <a:gd name="connsiteX1" fmla="*/ 34290 w 68580"/>
              <a:gd name="connsiteY1" fmla="*/ 68580 h 68580"/>
              <a:gd name="connsiteX2" fmla="*/ 0 w 68580"/>
              <a:gd name="connsiteY2" fmla="*/ 34290 h 68580"/>
              <a:gd name="connsiteX3" fmla="*/ 34290 w 68580"/>
              <a:gd name="connsiteY3" fmla="*/ 0 h 68580"/>
              <a:gd name="connsiteX4" fmla="*/ 68580 w 68580"/>
              <a:gd name="connsiteY4" fmla="*/ 34290 h 68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580" h="68580">
                <a:moveTo>
                  <a:pt x="68580" y="34290"/>
                </a:moveTo>
                <a:cubicBezTo>
                  <a:pt x="68580" y="53228"/>
                  <a:pt x="53228" y="68580"/>
                  <a:pt x="34290" y="68580"/>
                </a:cubicBezTo>
                <a:cubicBezTo>
                  <a:pt x="15352" y="68580"/>
                  <a:pt x="0" y="53228"/>
                  <a:pt x="0" y="34290"/>
                </a:cubicBezTo>
                <a:cubicBezTo>
                  <a:pt x="0" y="15352"/>
                  <a:pt x="15352" y="0"/>
                  <a:pt x="34290" y="0"/>
                </a:cubicBezTo>
                <a:cubicBezTo>
                  <a:pt x="53228" y="0"/>
                  <a:pt x="68580" y="15352"/>
                  <a:pt x="68580" y="34290"/>
                </a:cubicBezTo>
                <a:close/>
              </a:path>
            </a:pathLst>
          </a:custGeom>
          <a:solidFill>
            <a:srgbClr val="E26F46"/>
          </a:solidFill>
          <a:ln w="7620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95" name="Freeform 294">
            <a:extLst>
              <a:ext uri="{FF2B5EF4-FFF2-40B4-BE49-F238E27FC236}">
                <a16:creationId xmlns:a16="http://schemas.microsoft.com/office/drawing/2014/main" id="{B1D8C756-21CB-45D7-755E-E1AB89A02DC2}"/>
              </a:ext>
            </a:extLst>
          </p:cNvPr>
          <p:cNvSpPr/>
          <p:nvPr/>
        </p:nvSpPr>
        <p:spPr>
          <a:xfrm>
            <a:off x="4938288" y="1446161"/>
            <a:ext cx="68580" cy="68580"/>
          </a:xfrm>
          <a:custGeom>
            <a:avLst/>
            <a:gdLst>
              <a:gd name="connsiteX0" fmla="*/ 68580 w 68580"/>
              <a:gd name="connsiteY0" fmla="*/ 34290 h 68580"/>
              <a:gd name="connsiteX1" fmla="*/ 34290 w 68580"/>
              <a:gd name="connsiteY1" fmla="*/ 68580 h 68580"/>
              <a:gd name="connsiteX2" fmla="*/ 0 w 68580"/>
              <a:gd name="connsiteY2" fmla="*/ 34290 h 68580"/>
              <a:gd name="connsiteX3" fmla="*/ 34290 w 68580"/>
              <a:gd name="connsiteY3" fmla="*/ 0 h 68580"/>
              <a:gd name="connsiteX4" fmla="*/ 68580 w 68580"/>
              <a:gd name="connsiteY4" fmla="*/ 34290 h 68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580" h="68580">
                <a:moveTo>
                  <a:pt x="68580" y="34290"/>
                </a:moveTo>
                <a:cubicBezTo>
                  <a:pt x="68580" y="53228"/>
                  <a:pt x="53228" y="68580"/>
                  <a:pt x="34290" y="68580"/>
                </a:cubicBezTo>
                <a:cubicBezTo>
                  <a:pt x="15352" y="68580"/>
                  <a:pt x="0" y="53228"/>
                  <a:pt x="0" y="34290"/>
                </a:cubicBezTo>
                <a:cubicBezTo>
                  <a:pt x="0" y="15352"/>
                  <a:pt x="15352" y="0"/>
                  <a:pt x="34290" y="0"/>
                </a:cubicBezTo>
                <a:cubicBezTo>
                  <a:pt x="53228" y="0"/>
                  <a:pt x="68580" y="15352"/>
                  <a:pt x="68580" y="34290"/>
                </a:cubicBezTo>
                <a:close/>
              </a:path>
            </a:pathLst>
          </a:custGeom>
          <a:solidFill>
            <a:srgbClr val="E26F46"/>
          </a:solidFill>
          <a:ln w="7620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96" name="Freeform 295">
            <a:extLst>
              <a:ext uri="{FF2B5EF4-FFF2-40B4-BE49-F238E27FC236}">
                <a16:creationId xmlns:a16="http://schemas.microsoft.com/office/drawing/2014/main" id="{CF0A5519-57BA-6995-00B0-E7912E3EA229}"/>
              </a:ext>
            </a:extLst>
          </p:cNvPr>
          <p:cNvSpPr/>
          <p:nvPr/>
        </p:nvSpPr>
        <p:spPr>
          <a:xfrm>
            <a:off x="4998081" y="1442067"/>
            <a:ext cx="68580" cy="68580"/>
          </a:xfrm>
          <a:custGeom>
            <a:avLst/>
            <a:gdLst>
              <a:gd name="connsiteX0" fmla="*/ 68580 w 68580"/>
              <a:gd name="connsiteY0" fmla="*/ 34290 h 68580"/>
              <a:gd name="connsiteX1" fmla="*/ 34290 w 68580"/>
              <a:gd name="connsiteY1" fmla="*/ 68580 h 68580"/>
              <a:gd name="connsiteX2" fmla="*/ 0 w 68580"/>
              <a:gd name="connsiteY2" fmla="*/ 34290 h 68580"/>
              <a:gd name="connsiteX3" fmla="*/ 34290 w 68580"/>
              <a:gd name="connsiteY3" fmla="*/ 0 h 68580"/>
              <a:gd name="connsiteX4" fmla="*/ 68580 w 68580"/>
              <a:gd name="connsiteY4" fmla="*/ 34290 h 68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580" h="68580">
                <a:moveTo>
                  <a:pt x="68580" y="34290"/>
                </a:moveTo>
                <a:cubicBezTo>
                  <a:pt x="68580" y="53228"/>
                  <a:pt x="53228" y="68580"/>
                  <a:pt x="34290" y="68580"/>
                </a:cubicBezTo>
                <a:cubicBezTo>
                  <a:pt x="15352" y="68580"/>
                  <a:pt x="0" y="53228"/>
                  <a:pt x="0" y="34290"/>
                </a:cubicBezTo>
                <a:cubicBezTo>
                  <a:pt x="0" y="15352"/>
                  <a:pt x="15352" y="0"/>
                  <a:pt x="34290" y="0"/>
                </a:cubicBezTo>
                <a:cubicBezTo>
                  <a:pt x="53228" y="0"/>
                  <a:pt x="68580" y="15352"/>
                  <a:pt x="68580" y="34290"/>
                </a:cubicBezTo>
                <a:close/>
              </a:path>
            </a:pathLst>
          </a:custGeom>
          <a:solidFill>
            <a:srgbClr val="E26F46"/>
          </a:solidFill>
          <a:ln w="7620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97" name="Freeform 296">
            <a:extLst>
              <a:ext uri="{FF2B5EF4-FFF2-40B4-BE49-F238E27FC236}">
                <a16:creationId xmlns:a16="http://schemas.microsoft.com/office/drawing/2014/main" id="{6138E3D7-AD2E-F432-4578-F13A76EA3CEF}"/>
              </a:ext>
            </a:extLst>
          </p:cNvPr>
          <p:cNvSpPr/>
          <p:nvPr/>
        </p:nvSpPr>
        <p:spPr>
          <a:xfrm>
            <a:off x="5057898" y="1438564"/>
            <a:ext cx="68580" cy="68580"/>
          </a:xfrm>
          <a:custGeom>
            <a:avLst/>
            <a:gdLst>
              <a:gd name="connsiteX0" fmla="*/ 68580 w 68580"/>
              <a:gd name="connsiteY0" fmla="*/ 34290 h 68580"/>
              <a:gd name="connsiteX1" fmla="*/ 34290 w 68580"/>
              <a:gd name="connsiteY1" fmla="*/ 68580 h 68580"/>
              <a:gd name="connsiteX2" fmla="*/ 0 w 68580"/>
              <a:gd name="connsiteY2" fmla="*/ 34290 h 68580"/>
              <a:gd name="connsiteX3" fmla="*/ 34290 w 68580"/>
              <a:gd name="connsiteY3" fmla="*/ 0 h 68580"/>
              <a:gd name="connsiteX4" fmla="*/ 68580 w 68580"/>
              <a:gd name="connsiteY4" fmla="*/ 34290 h 68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580" h="68580">
                <a:moveTo>
                  <a:pt x="68580" y="34290"/>
                </a:moveTo>
                <a:cubicBezTo>
                  <a:pt x="68580" y="53228"/>
                  <a:pt x="53228" y="68580"/>
                  <a:pt x="34290" y="68580"/>
                </a:cubicBezTo>
                <a:cubicBezTo>
                  <a:pt x="15352" y="68580"/>
                  <a:pt x="0" y="53228"/>
                  <a:pt x="0" y="34290"/>
                </a:cubicBezTo>
                <a:cubicBezTo>
                  <a:pt x="0" y="15352"/>
                  <a:pt x="15352" y="0"/>
                  <a:pt x="34290" y="0"/>
                </a:cubicBezTo>
                <a:cubicBezTo>
                  <a:pt x="53228" y="0"/>
                  <a:pt x="68580" y="15352"/>
                  <a:pt x="68580" y="34290"/>
                </a:cubicBezTo>
                <a:close/>
              </a:path>
            </a:pathLst>
          </a:custGeom>
          <a:solidFill>
            <a:srgbClr val="E26F46"/>
          </a:solidFill>
          <a:ln w="7620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98" name="Freeform 297">
            <a:extLst>
              <a:ext uri="{FF2B5EF4-FFF2-40B4-BE49-F238E27FC236}">
                <a16:creationId xmlns:a16="http://schemas.microsoft.com/office/drawing/2014/main" id="{9748005F-A86A-8942-C8A0-DA569AF6A9F7}"/>
              </a:ext>
            </a:extLst>
          </p:cNvPr>
          <p:cNvSpPr/>
          <p:nvPr/>
        </p:nvSpPr>
        <p:spPr>
          <a:xfrm>
            <a:off x="5117715" y="1435577"/>
            <a:ext cx="68580" cy="68580"/>
          </a:xfrm>
          <a:custGeom>
            <a:avLst/>
            <a:gdLst>
              <a:gd name="connsiteX0" fmla="*/ 68580 w 68580"/>
              <a:gd name="connsiteY0" fmla="*/ 34290 h 68580"/>
              <a:gd name="connsiteX1" fmla="*/ 34290 w 68580"/>
              <a:gd name="connsiteY1" fmla="*/ 68580 h 68580"/>
              <a:gd name="connsiteX2" fmla="*/ 0 w 68580"/>
              <a:gd name="connsiteY2" fmla="*/ 34290 h 68580"/>
              <a:gd name="connsiteX3" fmla="*/ 34290 w 68580"/>
              <a:gd name="connsiteY3" fmla="*/ 0 h 68580"/>
              <a:gd name="connsiteX4" fmla="*/ 68580 w 68580"/>
              <a:gd name="connsiteY4" fmla="*/ 34290 h 68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580" h="68580">
                <a:moveTo>
                  <a:pt x="68580" y="34290"/>
                </a:moveTo>
                <a:cubicBezTo>
                  <a:pt x="68580" y="53228"/>
                  <a:pt x="53228" y="68580"/>
                  <a:pt x="34290" y="68580"/>
                </a:cubicBezTo>
                <a:cubicBezTo>
                  <a:pt x="15352" y="68580"/>
                  <a:pt x="0" y="53228"/>
                  <a:pt x="0" y="34290"/>
                </a:cubicBezTo>
                <a:cubicBezTo>
                  <a:pt x="0" y="15352"/>
                  <a:pt x="15352" y="0"/>
                  <a:pt x="34290" y="0"/>
                </a:cubicBezTo>
                <a:cubicBezTo>
                  <a:pt x="53228" y="0"/>
                  <a:pt x="68580" y="15352"/>
                  <a:pt x="68580" y="34290"/>
                </a:cubicBezTo>
                <a:close/>
              </a:path>
            </a:pathLst>
          </a:custGeom>
          <a:solidFill>
            <a:srgbClr val="E26F46"/>
          </a:solidFill>
          <a:ln w="7620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99" name="Freeform 298">
            <a:extLst>
              <a:ext uri="{FF2B5EF4-FFF2-40B4-BE49-F238E27FC236}">
                <a16:creationId xmlns:a16="http://schemas.microsoft.com/office/drawing/2014/main" id="{F5EAB63F-C62C-B9DB-9A51-83C2D44B2A19}"/>
              </a:ext>
            </a:extLst>
          </p:cNvPr>
          <p:cNvSpPr/>
          <p:nvPr/>
        </p:nvSpPr>
        <p:spPr>
          <a:xfrm>
            <a:off x="5177508" y="1433040"/>
            <a:ext cx="68580" cy="68580"/>
          </a:xfrm>
          <a:custGeom>
            <a:avLst/>
            <a:gdLst>
              <a:gd name="connsiteX0" fmla="*/ 68580 w 68580"/>
              <a:gd name="connsiteY0" fmla="*/ 34290 h 68580"/>
              <a:gd name="connsiteX1" fmla="*/ 34290 w 68580"/>
              <a:gd name="connsiteY1" fmla="*/ 68580 h 68580"/>
              <a:gd name="connsiteX2" fmla="*/ 0 w 68580"/>
              <a:gd name="connsiteY2" fmla="*/ 34290 h 68580"/>
              <a:gd name="connsiteX3" fmla="*/ 34290 w 68580"/>
              <a:gd name="connsiteY3" fmla="*/ 0 h 68580"/>
              <a:gd name="connsiteX4" fmla="*/ 68580 w 68580"/>
              <a:gd name="connsiteY4" fmla="*/ 34290 h 68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580" h="68580">
                <a:moveTo>
                  <a:pt x="68580" y="34290"/>
                </a:moveTo>
                <a:cubicBezTo>
                  <a:pt x="68580" y="53228"/>
                  <a:pt x="53228" y="68580"/>
                  <a:pt x="34290" y="68580"/>
                </a:cubicBezTo>
                <a:cubicBezTo>
                  <a:pt x="15352" y="68580"/>
                  <a:pt x="0" y="53228"/>
                  <a:pt x="0" y="34290"/>
                </a:cubicBezTo>
                <a:cubicBezTo>
                  <a:pt x="0" y="15352"/>
                  <a:pt x="15352" y="0"/>
                  <a:pt x="34290" y="0"/>
                </a:cubicBezTo>
                <a:cubicBezTo>
                  <a:pt x="53228" y="0"/>
                  <a:pt x="68580" y="15352"/>
                  <a:pt x="68580" y="34290"/>
                </a:cubicBezTo>
                <a:close/>
              </a:path>
            </a:pathLst>
          </a:custGeom>
          <a:solidFill>
            <a:srgbClr val="E26F46"/>
          </a:solidFill>
          <a:ln w="7620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300" name="Freeform 299">
            <a:extLst>
              <a:ext uri="{FF2B5EF4-FFF2-40B4-BE49-F238E27FC236}">
                <a16:creationId xmlns:a16="http://schemas.microsoft.com/office/drawing/2014/main" id="{6D77133D-FFCD-561D-006D-541E30972EDA}"/>
              </a:ext>
            </a:extLst>
          </p:cNvPr>
          <p:cNvSpPr/>
          <p:nvPr/>
        </p:nvSpPr>
        <p:spPr>
          <a:xfrm>
            <a:off x="5237325" y="1430892"/>
            <a:ext cx="68580" cy="68580"/>
          </a:xfrm>
          <a:custGeom>
            <a:avLst/>
            <a:gdLst>
              <a:gd name="connsiteX0" fmla="*/ 68580 w 68580"/>
              <a:gd name="connsiteY0" fmla="*/ 34290 h 68580"/>
              <a:gd name="connsiteX1" fmla="*/ 34290 w 68580"/>
              <a:gd name="connsiteY1" fmla="*/ 68580 h 68580"/>
              <a:gd name="connsiteX2" fmla="*/ 0 w 68580"/>
              <a:gd name="connsiteY2" fmla="*/ 34290 h 68580"/>
              <a:gd name="connsiteX3" fmla="*/ 34290 w 68580"/>
              <a:gd name="connsiteY3" fmla="*/ 0 h 68580"/>
              <a:gd name="connsiteX4" fmla="*/ 68580 w 68580"/>
              <a:gd name="connsiteY4" fmla="*/ 34290 h 68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580" h="68580">
                <a:moveTo>
                  <a:pt x="68580" y="34290"/>
                </a:moveTo>
                <a:cubicBezTo>
                  <a:pt x="68580" y="53228"/>
                  <a:pt x="53228" y="68580"/>
                  <a:pt x="34290" y="68580"/>
                </a:cubicBezTo>
                <a:cubicBezTo>
                  <a:pt x="15352" y="68580"/>
                  <a:pt x="0" y="53228"/>
                  <a:pt x="0" y="34290"/>
                </a:cubicBezTo>
                <a:cubicBezTo>
                  <a:pt x="0" y="15352"/>
                  <a:pt x="15352" y="0"/>
                  <a:pt x="34290" y="0"/>
                </a:cubicBezTo>
                <a:cubicBezTo>
                  <a:pt x="53228" y="0"/>
                  <a:pt x="68580" y="15352"/>
                  <a:pt x="68580" y="34290"/>
                </a:cubicBezTo>
                <a:close/>
              </a:path>
            </a:pathLst>
          </a:custGeom>
          <a:solidFill>
            <a:srgbClr val="E26F46"/>
          </a:solidFill>
          <a:ln w="7620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301" name="Freeform 300">
            <a:extLst>
              <a:ext uri="{FF2B5EF4-FFF2-40B4-BE49-F238E27FC236}">
                <a16:creationId xmlns:a16="http://schemas.microsoft.com/office/drawing/2014/main" id="{0A2C0006-B3BC-4159-1A71-702B60D5A008}"/>
              </a:ext>
            </a:extLst>
          </p:cNvPr>
          <p:cNvSpPr/>
          <p:nvPr/>
        </p:nvSpPr>
        <p:spPr>
          <a:xfrm>
            <a:off x="5297118" y="1429080"/>
            <a:ext cx="68580" cy="68580"/>
          </a:xfrm>
          <a:custGeom>
            <a:avLst/>
            <a:gdLst>
              <a:gd name="connsiteX0" fmla="*/ 68580 w 68580"/>
              <a:gd name="connsiteY0" fmla="*/ 34290 h 68580"/>
              <a:gd name="connsiteX1" fmla="*/ 34290 w 68580"/>
              <a:gd name="connsiteY1" fmla="*/ 68580 h 68580"/>
              <a:gd name="connsiteX2" fmla="*/ 0 w 68580"/>
              <a:gd name="connsiteY2" fmla="*/ 34290 h 68580"/>
              <a:gd name="connsiteX3" fmla="*/ 34290 w 68580"/>
              <a:gd name="connsiteY3" fmla="*/ 0 h 68580"/>
              <a:gd name="connsiteX4" fmla="*/ 68580 w 68580"/>
              <a:gd name="connsiteY4" fmla="*/ 34290 h 68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580" h="68580">
                <a:moveTo>
                  <a:pt x="68580" y="34290"/>
                </a:moveTo>
                <a:cubicBezTo>
                  <a:pt x="68580" y="53228"/>
                  <a:pt x="53228" y="68580"/>
                  <a:pt x="34290" y="68580"/>
                </a:cubicBezTo>
                <a:cubicBezTo>
                  <a:pt x="15352" y="68580"/>
                  <a:pt x="0" y="53228"/>
                  <a:pt x="0" y="34290"/>
                </a:cubicBezTo>
                <a:cubicBezTo>
                  <a:pt x="0" y="15352"/>
                  <a:pt x="15352" y="0"/>
                  <a:pt x="34290" y="0"/>
                </a:cubicBezTo>
                <a:cubicBezTo>
                  <a:pt x="53228" y="0"/>
                  <a:pt x="68580" y="15352"/>
                  <a:pt x="68580" y="34290"/>
                </a:cubicBezTo>
                <a:close/>
              </a:path>
            </a:pathLst>
          </a:custGeom>
          <a:solidFill>
            <a:srgbClr val="E26F46"/>
          </a:solidFill>
          <a:ln w="7620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302" name="Freeform 301">
            <a:extLst>
              <a:ext uri="{FF2B5EF4-FFF2-40B4-BE49-F238E27FC236}">
                <a16:creationId xmlns:a16="http://schemas.microsoft.com/office/drawing/2014/main" id="{5C658DE6-47CC-E5E6-6FCA-B72A4C4BA0E0}"/>
              </a:ext>
            </a:extLst>
          </p:cNvPr>
          <p:cNvSpPr/>
          <p:nvPr/>
        </p:nvSpPr>
        <p:spPr>
          <a:xfrm>
            <a:off x="5356935" y="1427557"/>
            <a:ext cx="68580" cy="68580"/>
          </a:xfrm>
          <a:custGeom>
            <a:avLst/>
            <a:gdLst>
              <a:gd name="connsiteX0" fmla="*/ 68580 w 68580"/>
              <a:gd name="connsiteY0" fmla="*/ 34290 h 68580"/>
              <a:gd name="connsiteX1" fmla="*/ 34290 w 68580"/>
              <a:gd name="connsiteY1" fmla="*/ 68580 h 68580"/>
              <a:gd name="connsiteX2" fmla="*/ 0 w 68580"/>
              <a:gd name="connsiteY2" fmla="*/ 34290 h 68580"/>
              <a:gd name="connsiteX3" fmla="*/ 34290 w 68580"/>
              <a:gd name="connsiteY3" fmla="*/ 0 h 68580"/>
              <a:gd name="connsiteX4" fmla="*/ 68580 w 68580"/>
              <a:gd name="connsiteY4" fmla="*/ 34290 h 68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580" h="68580">
                <a:moveTo>
                  <a:pt x="68580" y="34290"/>
                </a:moveTo>
                <a:cubicBezTo>
                  <a:pt x="68580" y="53228"/>
                  <a:pt x="53228" y="68580"/>
                  <a:pt x="34290" y="68580"/>
                </a:cubicBezTo>
                <a:cubicBezTo>
                  <a:pt x="15352" y="68580"/>
                  <a:pt x="0" y="53228"/>
                  <a:pt x="0" y="34290"/>
                </a:cubicBezTo>
                <a:cubicBezTo>
                  <a:pt x="0" y="15352"/>
                  <a:pt x="15352" y="0"/>
                  <a:pt x="34290" y="0"/>
                </a:cubicBezTo>
                <a:cubicBezTo>
                  <a:pt x="53228" y="0"/>
                  <a:pt x="68580" y="15352"/>
                  <a:pt x="68580" y="34290"/>
                </a:cubicBezTo>
                <a:close/>
              </a:path>
            </a:pathLst>
          </a:custGeom>
          <a:solidFill>
            <a:srgbClr val="E26F46"/>
          </a:solidFill>
          <a:ln w="7620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303" name="Freeform 302">
            <a:extLst>
              <a:ext uri="{FF2B5EF4-FFF2-40B4-BE49-F238E27FC236}">
                <a16:creationId xmlns:a16="http://schemas.microsoft.com/office/drawing/2014/main" id="{96088E8A-0633-6A6D-F43D-7B9F160A136F}"/>
              </a:ext>
            </a:extLst>
          </p:cNvPr>
          <p:cNvSpPr/>
          <p:nvPr/>
        </p:nvSpPr>
        <p:spPr>
          <a:xfrm>
            <a:off x="5416752" y="1426282"/>
            <a:ext cx="68580" cy="68580"/>
          </a:xfrm>
          <a:custGeom>
            <a:avLst/>
            <a:gdLst>
              <a:gd name="connsiteX0" fmla="*/ 68580 w 68580"/>
              <a:gd name="connsiteY0" fmla="*/ 34290 h 68580"/>
              <a:gd name="connsiteX1" fmla="*/ 34290 w 68580"/>
              <a:gd name="connsiteY1" fmla="*/ 68580 h 68580"/>
              <a:gd name="connsiteX2" fmla="*/ 0 w 68580"/>
              <a:gd name="connsiteY2" fmla="*/ 34290 h 68580"/>
              <a:gd name="connsiteX3" fmla="*/ 34290 w 68580"/>
              <a:gd name="connsiteY3" fmla="*/ 0 h 68580"/>
              <a:gd name="connsiteX4" fmla="*/ 68580 w 68580"/>
              <a:gd name="connsiteY4" fmla="*/ 34290 h 68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580" h="68580">
                <a:moveTo>
                  <a:pt x="68580" y="34290"/>
                </a:moveTo>
                <a:cubicBezTo>
                  <a:pt x="68580" y="53228"/>
                  <a:pt x="53228" y="68580"/>
                  <a:pt x="34290" y="68580"/>
                </a:cubicBezTo>
                <a:cubicBezTo>
                  <a:pt x="15352" y="68580"/>
                  <a:pt x="0" y="53228"/>
                  <a:pt x="0" y="34290"/>
                </a:cubicBezTo>
                <a:cubicBezTo>
                  <a:pt x="0" y="15352"/>
                  <a:pt x="15352" y="0"/>
                  <a:pt x="34290" y="0"/>
                </a:cubicBezTo>
                <a:cubicBezTo>
                  <a:pt x="53228" y="0"/>
                  <a:pt x="68580" y="15352"/>
                  <a:pt x="68580" y="34290"/>
                </a:cubicBezTo>
                <a:close/>
              </a:path>
            </a:pathLst>
          </a:custGeom>
          <a:solidFill>
            <a:srgbClr val="E26F46"/>
          </a:solidFill>
          <a:ln w="7620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304" name="Freeform 303">
            <a:extLst>
              <a:ext uri="{FF2B5EF4-FFF2-40B4-BE49-F238E27FC236}">
                <a16:creationId xmlns:a16="http://schemas.microsoft.com/office/drawing/2014/main" id="{8F133648-E4A9-BA10-72D6-994DE9D80244}"/>
              </a:ext>
            </a:extLst>
          </p:cNvPr>
          <p:cNvSpPr/>
          <p:nvPr/>
        </p:nvSpPr>
        <p:spPr>
          <a:xfrm>
            <a:off x="5476546" y="1425217"/>
            <a:ext cx="68580" cy="68580"/>
          </a:xfrm>
          <a:custGeom>
            <a:avLst/>
            <a:gdLst>
              <a:gd name="connsiteX0" fmla="*/ 68580 w 68580"/>
              <a:gd name="connsiteY0" fmla="*/ 34290 h 68580"/>
              <a:gd name="connsiteX1" fmla="*/ 34290 w 68580"/>
              <a:gd name="connsiteY1" fmla="*/ 68580 h 68580"/>
              <a:gd name="connsiteX2" fmla="*/ 0 w 68580"/>
              <a:gd name="connsiteY2" fmla="*/ 34290 h 68580"/>
              <a:gd name="connsiteX3" fmla="*/ 34290 w 68580"/>
              <a:gd name="connsiteY3" fmla="*/ 0 h 68580"/>
              <a:gd name="connsiteX4" fmla="*/ 68580 w 68580"/>
              <a:gd name="connsiteY4" fmla="*/ 34290 h 68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580" h="68580">
                <a:moveTo>
                  <a:pt x="68580" y="34290"/>
                </a:moveTo>
                <a:cubicBezTo>
                  <a:pt x="68580" y="53228"/>
                  <a:pt x="53228" y="68580"/>
                  <a:pt x="34290" y="68580"/>
                </a:cubicBezTo>
                <a:cubicBezTo>
                  <a:pt x="15352" y="68580"/>
                  <a:pt x="0" y="53228"/>
                  <a:pt x="0" y="34290"/>
                </a:cubicBezTo>
                <a:cubicBezTo>
                  <a:pt x="0" y="15352"/>
                  <a:pt x="15352" y="0"/>
                  <a:pt x="34290" y="0"/>
                </a:cubicBezTo>
                <a:cubicBezTo>
                  <a:pt x="53228" y="0"/>
                  <a:pt x="68580" y="15352"/>
                  <a:pt x="68580" y="34290"/>
                </a:cubicBezTo>
                <a:close/>
              </a:path>
            </a:pathLst>
          </a:custGeom>
          <a:solidFill>
            <a:srgbClr val="E26F46"/>
          </a:solidFill>
          <a:ln w="7620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305" name="Freeform 304">
            <a:extLst>
              <a:ext uri="{FF2B5EF4-FFF2-40B4-BE49-F238E27FC236}">
                <a16:creationId xmlns:a16="http://schemas.microsoft.com/office/drawing/2014/main" id="{EB3985CE-5C8B-E12A-8947-DCCC238061F8}"/>
              </a:ext>
            </a:extLst>
          </p:cNvPr>
          <p:cNvSpPr/>
          <p:nvPr/>
        </p:nvSpPr>
        <p:spPr>
          <a:xfrm>
            <a:off x="5536363" y="1424332"/>
            <a:ext cx="68580" cy="68580"/>
          </a:xfrm>
          <a:custGeom>
            <a:avLst/>
            <a:gdLst>
              <a:gd name="connsiteX0" fmla="*/ 68580 w 68580"/>
              <a:gd name="connsiteY0" fmla="*/ 34290 h 68580"/>
              <a:gd name="connsiteX1" fmla="*/ 34290 w 68580"/>
              <a:gd name="connsiteY1" fmla="*/ 68580 h 68580"/>
              <a:gd name="connsiteX2" fmla="*/ 0 w 68580"/>
              <a:gd name="connsiteY2" fmla="*/ 34290 h 68580"/>
              <a:gd name="connsiteX3" fmla="*/ 34290 w 68580"/>
              <a:gd name="connsiteY3" fmla="*/ 0 h 68580"/>
              <a:gd name="connsiteX4" fmla="*/ 68580 w 68580"/>
              <a:gd name="connsiteY4" fmla="*/ 34290 h 68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580" h="68580">
                <a:moveTo>
                  <a:pt x="68580" y="34290"/>
                </a:moveTo>
                <a:cubicBezTo>
                  <a:pt x="68580" y="53228"/>
                  <a:pt x="53228" y="68580"/>
                  <a:pt x="34290" y="68580"/>
                </a:cubicBezTo>
                <a:cubicBezTo>
                  <a:pt x="15352" y="68580"/>
                  <a:pt x="0" y="53228"/>
                  <a:pt x="0" y="34290"/>
                </a:cubicBezTo>
                <a:cubicBezTo>
                  <a:pt x="0" y="15352"/>
                  <a:pt x="15352" y="0"/>
                  <a:pt x="34290" y="0"/>
                </a:cubicBezTo>
                <a:cubicBezTo>
                  <a:pt x="53228" y="0"/>
                  <a:pt x="68580" y="15352"/>
                  <a:pt x="68580" y="34290"/>
                </a:cubicBezTo>
                <a:close/>
              </a:path>
            </a:pathLst>
          </a:custGeom>
          <a:solidFill>
            <a:srgbClr val="E26F46"/>
          </a:solidFill>
          <a:ln w="7620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306" name="Freeform 305">
            <a:extLst>
              <a:ext uri="{FF2B5EF4-FFF2-40B4-BE49-F238E27FC236}">
                <a16:creationId xmlns:a16="http://schemas.microsoft.com/office/drawing/2014/main" id="{09AB5782-9D67-4703-E873-0D5D2399ED13}"/>
              </a:ext>
            </a:extLst>
          </p:cNvPr>
          <p:cNvSpPr/>
          <p:nvPr/>
        </p:nvSpPr>
        <p:spPr>
          <a:xfrm>
            <a:off x="5596156" y="1423599"/>
            <a:ext cx="68580" cy="68580"/>
          </a:xfrm>
          <a:custGeom>
            <a:avLst/>
            <a:gdLst>
              <a:gd name="connsiteX0" fmla="*/ 68580 w 68580"/>
              <a:gd name="connsiteY0" fmla="*/ 34290 h 68580"/>
              <a:gd name="connsiteX1" fmla="*/ 34290 w 68580"/>
              <a:gd name="connsiteY1" fmla="*/ 68580 h 68580"/>
              <a:gd name="connsiteX2" fmla="*/ 0 w 68580"/>
              <a:gd name="connsiteY2" fmla="*/ 34290 h 68580"/>
              <a:gd name="connsiteX3" fmla="*/ 34290 w 68580"/>
              <a:gd name="connsiteY3" fmla="*/ 0 h 68580"/>
              <a:gd name="connsiteX4" fmla="*/ 68580 w 68580"/>
              <a:gd name="connsiteY4" fmla="*/ 34290 h 68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580" h="68580">
                <a:moveTo>
                  <a:pt x="68580" y="34290"/>
                </a:moveTo>
                <a:cubicBezTo>
                  <a:pt x="68580" y="53228"/>
                  <a:pt x="53228" y="68580"/>
                  <a:pt x="34290" y="68580"/>
                </a:cubicBezTo>
                <a:cubicBezTo>
                  <a:pt x="15352" y="68580"/>
                  <a:pt x="0" y="53228"/>
                  <a:pt x="0" y="34290"/>
                </a:cubicBezTo>
                <a:cubicBezTo>
                  <a:pt x="0" y="15352"/>
                  <a:pt x="15352" y="0"/>
                  <a:pt x="34290" y="0"/>
                </a:cubicBezTo>
                <a:cubicBezTo>
                  <a:pt x="53228" y="0"/>
                  <a:pt x="68580" y="15352"/>
                  <a:pt x="68580" y="34290"/>
                </a:cubicBezTo>
                <a:close/>
              </a:path>
            </a:pathLst>
          </a:custGeom>
          <a:solidFill>
            <a:srgbClr val="E26F46"/>
          </a:solidFill>
          <a:ln w="7620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307" name="Freeform 306">
            <a:extLst>
              <a:ext uri="{FF2B5EF4-FFF2-40B4-BE49-F238E27FC236}">
                <a16:creationId xmlns:a16="http://schemas.microsoft.com/office/drawing/2014/main" id="{BA360484-5F75-4E8B-2591-C3556537A6A8}"/>
              </a:ext>
            </a:extLst>
          </p:cNvPr>
          <p:cNvSpPr/>
          <p:nvPr/>
        </p:nvSpPr>
        <p:spPr>
          <a:xfrm>
            <a:off x="5655973" y="1422993"/>
            <a:ext cx="68579" cy="68580"/>
          </a:xfrm>
          <a:custGeom>
            <a:avLst/>
            <a:gdLst>
              <a:gd name="connsiteX0" fmla="*/ 68580 w 68579"/>
              <a:gd name="connsiteY0" fmla="*/ 34290 h 68580"/>
              <a:gd name="connsiteX1" fmla="*/ 34290 w 68579"/>
              <a:gd name="connsiteY1" fmla="*/ 68580 h 68580"/>
              <a:gd name="connsiteX2" fmla="*/ 0 w 68579"/>
              <a:gd name="connsiteY2" fmla="*/ 34290 h 68580"/>
              <a:gd name="connsiteX3" fmla="*/ 34290 w 68579"/>
              <a:gd name="connsiteY3" fmla="*/ 0 h 68580"/>
              <a:gd name="connsiteX4" fmla="*/ 68580 w 68579"/>
              <a:gd name="connsiteY4" fmla="*/ 34290 h 68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579" h="68580">
                <a:moveTo>
                  <a:pt x="68580" y="34290"/>
                </a:moveTo>
                <a:cubicBezTo>
                  <a:pt x="68580" y="53228"/>
                  <a:pt x="53228" y="68580"/>
                  <a:pt x="34290" y="68580"/>
                </a:cubicBezTo>
                <a:cubicBezTo>
                  <a:pt x="15352" y="68580"/>
                  <a:pt x="0" y="53228"/>
                  <a:pt x="0" y="34290"/>
                </a:cubicBezTo>
                <a:cubicBezTo>
                  <a:pt x="0" y="15352"/>
                  <a:pt x="15352" y="0"/>
                  <a:pt x="34290" y="0"/>
                </a:cubicBezTo>
                <a:cubicBezTo>
                  <a:pt x="53228" y="0"/>
                  <a:pt x="68580" y="15352"/>
                  <a:pt x="68580" y="34290"/>
                </a:cubicBezTo>
                <a:close/>
              </a:path>
            </a:pathLst>
          </a:custGeom>
          <a:solidFill>
            <a:srgbClr val="E26F46"/>
          </a:solidFill>
          <a:ln w="7620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308" name="Freeform 307">
            <a:extLst>
              <a:ext uri="{FF2B5EF4-FFF2-40B4-BE49-F238E27FC236}">
                <a16:creationId xmlns:a16="http://schemas.microsoft.com/office/drawing/2014/main" id="{F1739278-BD3E-DDB8-879F-FC4A684755A8}"/>
              </a:ext>
            </a:extLst>
          </p:cNvPr>
          <p:cNvSpPr/>
          <p:nvPr/>
        </p:nvSpPr>
        <p:spPr>
          <a:xfrm>
            <a:off x="5715790" y="1422495"/>
            <a:ext cx="68580" cy="68580"/>
          </a:xfrm>
          <a:custGeom>
            <a:avLst/>
            <a:gdLst>
              <a:gd name="connsiteX0" fmla="*/ 68580 w 68580"/>
              <a:gd name="connsiteY0" fmla="*/ 34290 h 68580"/>
              <a:gd name="connsiteX1" fmla="*/ 34290 w 68580"/>
              <a:gd name="connsiteY1" fmla="*/ 68580 h 68580"/>
              <a:gd name="connsiteX2" fmla="*/ 1 w 68580"/>
              <a:gd name="connsiteY2" fmla="*/ 34290 h 68580"/>
              <a:gd name="connsiteX3" fmla="*/ 34290 w 68580"/>
              <a:gd name="connsiteY3" fmla="*/ 0 h 68580"/>
              <a:gd name="connsiteX4" fmla="*/ 68580 w 68580"/>
              <a:gd name="connsiteY4" fmla="*/ 34290 h 68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580" h="68580">
                <a:moveTo>
                  <a:pt x="68580" y="34290"/>
                </a:moveTo>
                <a:cubicBezTo>
                  <a:pt x="68580" y="53228"/>
                  <a:pt x="53228" y="68580"/>
                  <a:pt x="34290" y="68580"/>
                </a:cubicBezTo>
                <a:cubicBezTo>
                  <a:pt x="15353" y="68580"/>
                  <a:pt x="1" y="53228"/>
                  <a:pt x="1" y="34290"/>
                </a:cubicBezTo>
                <a:cubicBezTo>
                  <a:pt x="1" y="15352"/>
                  <a:pt x="15353" y="0"/>
                  <a:pt x="34290" y="0"/>
                </a:cubicBezTo>
                <a:cubicBezTo>
                  <a:pt x="53228" y="0"/>
                  <a:pt x="68580" y="15352"/>
                  <a:pt x="68580" y="34290"/>
                </a:cubicBezTo>
                <a:close/>
              </a:path>
            </a:pathLst>
          </a:custGeom>
          <a:solidFill>
            <a:srgbClr val="E26F46"/>
          </a:solidFill>
          <a:ln w="7620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309" name="Freeform 308">
            <a:extLst>
              <a:ext uri="{FF2B5EF4-FFF2-40B4-BE49-F238E27FC236}">
                <a16:creationId xmlns:a16="http://schemas.microsoft.com/office/drawing/2014/main" id="{897012F7-FDB4-5F09-3CCE-EC6BA5E23BDC}"/>
              </a:ext>
            </a:extLst>
          </p:cNvPr>
          <p:cNvSpPr/>
          <p:nvPr/>
        </p:nvSpPr>
        <p:spPr>
          <a:xfrm>
            <a:off x="5775583" y="1422087"/>
            <a:ext cx="68580" cy="68580"/>
          </a:xfrm>
          <a:custGeom>
            <a:avLst/>
            <a:gdLst>
              <a:gd name="connsiteX0" fmla="*/ 68580 w 68580"/>
              <a:gd name="connsiteY0" fmla="*/ 34290 h 68580"/>
              <a:gd name="connsiteX1" fmla="*/ 34290 w 68580"/>
              <a:gd name="connsiteY1" fmla="*/ 68580 h 68580"/>
              <a:gd name="connsiteX2" fmla="*/ 0 w 68580"/>
              <a:gd name="connsiteY2" fmla="*/ 34290 h 68580"/>
              <a:gd name="connsiteX3" fmla="*/ 34290 w 68580"/>
              <a:gd name="connsiteY3" fmla="*/ 0 h 68580"/>
              <a:gd name="connsiteX4" fmla="*/ 68580 w 68580"/>
              <a:gd name="connsiteY4" fmla="*/ 34290 h 68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580" h="68580">
                <a:moveTo>
                  <a:pt x="68580" y="34290"/>
                </a:moveTo>
                <a:cubicBezTo>
                  <a:pt x="68580" y="53228"/>
                  <a:pt x="53228" y="68580"/>
                  <a:pt x="34290" y="68580"/>
                </a:cubicBezTo>
                <a:cubicBezTo>
                  <a:pt x="15352" y="68580"/>
                  <a:pt x="0" y="53228"/>
                  <a:pt x="0" y="34290"/>
                </a:cubicBezTo>
                <a:cubicBezTo>
                  <a:pt x="0" y="15352"/>
                  <a:pt x="15352" y="0"/>
                  <a:pt x="34290" y="0"/>
                </a:cubicBezTo>
                <a:cubicBezTo>
                  <a:pt x="53228" y="0"/>
                  <a:pt x="68580" y="15352"/>
                  <a:pt x="68580" y="34290"/>
                </a:cubicBezTo>
                <a:close/>
              </a:path>
            </a:pathLst>
          </a:custGeom>
          <a:solidFill>
            <a:srgbClr val="E26F46"/>
          </a:solidFill>
          <a:ln w="7620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310" name="Freeform 309">
            <a:extLst>
              <a:ext uri="{FF2B5EF4-FFF2-40B4-BE49-F238E27FC236}">
                <a16:creationId xmlns:a16="http://schemas.microsoft.com/office/drawing/2014/main" id="{20A078EF-E135-322D-CE7A-E85F5A714DEA}"/>
              </a:ext>
            </a:extLst>
          </p:cNvPr>
          <p:cNvSpPr/>
          <p:nvPr/>
        </p:nvSpPr>
        <p:spPr>
          <a:xfrm>
            <a:off x="5835400" y="1421753"/>
            <a:ext cx="68580" cy="68580"/>
          </a:xfrm>
          <a:custGeom>
            <a:avLst/>
            <a:gdLst>
              <a:gd name="connsiteX0" fmla="*/ 68580 w 68580"/>
              <a:gd name="connsiteY0" fmla="*/ 34290 h 68580"/>
              <a:gd name="connsiteX1" fmla="*/ 34290 w 68580"/>
              <a:gd name="connsiteY1" fmla="*/ 68580 h 68580"/>
              <a:gd name="connsiteX2" fmla="*/ 1 w 68580"/>
              <a:gd name="connsiteY2" fmla="*/ 34290 h 68580"/>
              <a:gd name="connsiteX3" fmla="*/ 34290 w 68580"/>
              <a:gd name="connsiteY3" fmla="*/ 0 h 68580"/>
              <a:gd name="connsiteX4" fmla="*/ 68580 w 68580"/>
              <a:gd name="connsiteY4" fmla="*/ 34290 h 68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580" h="68580">
                <a:moveTo>
                  <a:pt x="68580" y="34290"/>
                </a:moveTo>
                <a:cubicBezTo>
                  <a:pt x="68580" y="53228"/>
                  <a:pt x="53228" y="68580"/>
                  <a:pt x="34290" y="68580"/>
                </a:cubicBezTo>
                <a:cubicBezTo>
                  <a:pt x="15353" y="68580"/>
                  <a:pt x="1" y="53228"/>
                  <a:pt x="1" y="34290"/>
                </a:cubicBezTo>
                <a:cubicBezTo>
                  <a:pt x="1" y="15352"/>
                  <a:pt x="15353" y="0"/>
                  <a:pt x="34290" y="0"/>
                </a:cubicBezTo>
                <a:cubicBezTo>
                  <a:pt x="53228" y="0"/>
                  <a:pt x="68580" y="15352"/>
                  <a:pt x="68580" y="34290"/>
                </a:cubicBezTo>
                <a:close/>
              </a:path>
            </a:pathLst>
          </a:custGeom>
          <a:solidFill>
            <a:srgbClr val="E26F46"/>
          </a:solidFill>
          <a:ln w="7620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311" name="Freeform 310">
            <a:extLst>
              <a:ext uri="{FF2B5EF4-FFF2-40B4-BE49-F238E27FC236}">
                <a16:creationId xmlns:a16="http://schemas.microsoft.com/office/drawing/2014/main" id="{715A4A20-AFB6-C24A-0694-76214BD34990}"/>
              </a:ext>
            </a:extLst>
          </p:cNvPr>
          <p:cNvSpPr/>
          <p:nvPr/>
        </p:nvSpPr>
        <p:spPr>
          <a:xfrm>
            <a:off x="5895193" y="1421481"/>
            <a:ext cx="68580" cy="68580"/>
          </a:xfrm>
          <a:custGeom>
            <a:avLst/>
            <a:gdLst>
              <a:gd name="connsiteX0" fmla="*/ 68580 w 68580"/>
              <a:gd name="connsiteY0" fmla="*/ 34290 h 68580"/>
              <a:gd name="connsiteX1" fmla="*/ 34290 w 68580"/>
              <a:gd name="connsiteY1" fmla="*/ 68580 h 68580"/>
              <a:gd name="connsiteX2" fmla="*/ 0 w 68580"/>
              <a:gd name="connsiteY2" fmla="*/ 34290 h 68580"/>
              <a:gd name="connsiteX3" fmla="*/ 34290 w 68580"/>
              <a:gd name="connsiteY3" fmla="*/ 0 h 68580"/>
              <a:gd name="connsiteX4" fmla="*/ 68580 w 68580"/>
              <a:gd name="connsiteY4" fmla="*/ 34290 h 68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580" h="68580">
                <a:moveTo>
                  <a:pt x="68580" y="34290"/>
                </a:moveTo>
                <a:cubicBezTo>
                  <a:pt x="68580" y="53228"/>
                  <a:pt x="53228" y="68580"/>
                  <a:pt x="34290" y="68580"/>
                </a:cubicBezTo>
                <a:cubicBezTo>
                  <a:pt x="15352" y="68580"/>
                  <a:pt x="0" y="53228"/>
                  <a:pt x="0" y="34290"/>
                </a:cubicBezTo>
                <a:cubicBezTo>
                  <a:pt x="0" y="15352"/>
                  <a:pt x="15352" y="0"/>
                  <a:pt x="34290" y="0"/>
                </a:cubicBezTo>
                <a:cubicBezTo>
                  <a:pt x="53228" y="0"/>
                  <a:pt x="68580" y="15352"/>
                  <a:pt x="68580" y="34290"/>
                </a:cubicBezTo>
                <a:close/>
              </a:path>
            </a:pathLst>
          </a:custGeom>
          <a:solidFill>
            <a:srgbClr val="E26F46"/>
          </a:solidFill>
          <a:ln w="7620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312" name="Freeform 311">
            <a:extLst>
              <a:ext uri="{FF2B5EF4-FFF2-40B4-BE49-F238E27FC236}">
                <a16:creationId xmlns:a16="http://schemas.microsoft.com/office/drawing/2014/main" id="{E8A4463D-B876-0E0C-13F3-E5783EA71A5A}"/>
              </a:ext>
            </a:extLst>
          </p:cNvPr>
          <p:cNvSpPr/>
          <p:nvPr/>
        </p:nvSpPr>
        <p:spPr>
          <a:xfrm>
            <a:off x="5955010" y="1421261"/>
            <a:ext cx="68580" cy="68580"/>
          </a:xfrm>
          <a:custGeom>
            <a:avLst/>
            <a:gdLst>
              <a:gd name="connsiteX0" fmla="*/ 68580 w 68580"/>
              <a:gd name="connsiteY0" fmla="*/ 34290 h 68580"/>
              <a:gd name="connsiteX1" fmla="*/ 34290 w 68580"/>
              <a:gd name="connsiteY1" fmla="*/ 68580 h 68580"/>
              <a:gd name="connsiteX2" fmla="*/ 1 w 68580"/>
              <a:gd name="connsiteY2" fmla="*/ 34290 h 68580"/>
              <a:gd name="connsiteX3" fmla="*/ 34290 w 68580"/>
              <a:gd name="connsiteY3" fmla="*/ 0 h 68580"/>
              <a:gd name="connsiteX4" fmla="*/ 68580 w 68580"/>
              <a:gd name="connsiteY4" fmla="*/ 34290 h 68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580" h="68580">
                <a:moveTo>
                  <a:pt x="68580" y="34290"/>
                </a:moveTo>
                <a:cubicBezTo>
                  <a:pt x="68580" y="53228"/>
                  <a:pt x="53228" y="68580"/>
                  <a:pt x="34290" y="68580"/>
                </a:cubicBezTo>
                <a:cubicBezTo>
                  <a:pt x="15353" y="68580"/>
                  <a:pt x="1" y="53228"/>
                  <a:pt x="1" y="34290"/>
                </a:cubicBezTo>
                <a:cubicBezTo>
                  <a:pt x="1" y="15352"/>
                  <a:pt x="15353" y="0"/>
                  <a:pt x="34290" y="0"/>
                </a:cubicBezTo>
                <a:cubicBezTo>
                  <a:pt x="53228" y="0"/>
                  <a:pt x="68580" y="15352"/>
                  <a:pt x="68580" y="34290"/>
                </a:cubicBezTo>
                <a:close/>
              </a:path>
            </a:pathLst>
          </a:custGeom>
          <a:solidFill>
            <a:srgbClr val="E26F46"/>
          </a:solidFill>
          <a:ln w="7620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313" name="Freeform 312">
            <a:extLst>
              <a:ext uri="{FF2B5EF4-FFF2-40B4-BE49-F238E27FC236}">
                <a16:creationId xmlns:a16="http://schemas.microsoft.com/office/drawing/2014/main" id="{8DABB715-E54C-A417-F8AF-1B0925C7DD14}"/>
              </a:ext>
            </a:extLst>
          </p:cNvPr>
          <p:cNvSpPr/>
          <p:nvPr/>
        </p:nvSpPr>
        <p:spPr>
          <a:xfrm>
            <a:off x="6014827" y="1421083"/>
            <a:ext cx="68580" cy="68580"/>
          </a:xfrm>
          <a:custGeom>
            <a:avLst/>
            <a:gdLst>
              <a:gd name="connsiteX0" fmla="*/ 68580 w 68580"/>
              <a:gd name="connsiteY0" fmla="*/ 34290 h 68580"/>
              <a:gd name="connsiteX1" fmla="*/ 34290 w 68580"/>
              <a:gd name="connsiteY1" fmla="*/ 68580 h 68580"/>
              <a:gd name="connsiteX2" fmla="*/ 0 w 68580"/>
              <a:gd name="connsiteY2" fmla="*/ 34290 h 68580"/>
              <a:gd name="connsiteX3" fmla="*/ 34290 w 68580"/>
              <a:gd name="connsiteY3" fmla="*/ 0 h 68580"/>
              <a:gd name="connsiteX4" fmla="*/ 68580 w 68580"/>
              <a:gd name="connsiteY4" fmla="*/ 34290 h 68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580" h="68580">
                <a:moveTo>
                  <a:pt x="68580" y="34290"/>
                </a:moveTo>
                <a:cubicBezTo>
                  <a:pt x="68580" y="53228"/>
                  <a:pt x="53228" y="68580"/>
                  <a:pt x="34290" y="68580"/>
                </a:cubicBezTo>
                <a:cubicBezTo>
                  <a:pt x="15352" y="68580"/>
                  <a:pt x="0" y="53228"/>
                  <a:pt x="0" y="34290"/>
                </a:cubicBezTo>
                <a:cubicBezTo>
                  <a:pt x="0" y="15352"/>
                  <a:pt x="15352" y="0"/>
                  <a:pt x="34290" y="0"/>
                </a:cubicBezTo>
                <a:cubicBezTo>
                  <a:pt x="53228" y="0"/>
                  <a:pt x="68580" y="15352"/>
                  <a:pt x="68580" y="34290"/>
                </a:cubicBezTo>
                <a:close/>
              </a:path>
            </a:pathLst>
          </a:custGeom>
          <a:solidFill>
            <a:srgbClr val="E26F46"/>
          </a:solidFill>
          <a:ln w="7620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314" name="Freeform 313">
            <a:extLst>
              <a:ext uri="{FF2B5EF4-FFF2-40B4-BE49-F238E27FC236}">
                <a16:creationId xmlns:a16="http://schemas.microsoft.com/office/drawing/2014/main" id="{20C8E6E4-70C7-7D87-7075-AE650F3101C9}"/>
              </a:ext>
            </a:extLst>
          </p:cNvPr>
          <p:cNvSpPr/>
          <p:nvPr/>
        </p:nvSpPr>
        <p:spPr>
          <a:xfrm>
            <a:off x="6074620" y="1420940"/>
            <a:ext cx="68580" cy="68580"/>
          </a:xfrm>
          <a:custGeom>
            <a:avLst/>
            <a:gdLst>
              <a:gd name="connsiteX0" fmla="*/ 68580 w 68580"/>
              <a:gd name="connsiteY0" fmla="*/ 34290 h 68580"/>
              <a:gd name="connsiteX1" fmla="*/ 34290 w 68580"/>
              <a:gd name="connsiteY1" fmla="*/ 68580 h 68580"/>
              <a:gd name="connsiteX2" fmla="*/ 1 w 68580"/>
              <a:gd name="connsiteY2" fmla="*/ 34290 h 68580"/>
              <a:gd name="connsiteX3" fmla="*/ 34290 w 68580"/>
              <a:gd name="connsiteY3" fmla="*/ 0 h 68580"/>
              <a:gd name="connsiteX4" fmla="*/ 68580 w 68580"/>
              <a:gd name="connsiteY4" fmla="*/ 34290 h 68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580" h="68580">
                <a:moveTo>
                  <a:pt x="68580" y="34290"/>
                </a:moveTo>
                <a:cubicBezTo>
                  <a:pt x="68580" y="53228"/>
                  <a:pt x="53228" y="68580"/>
                  <a:pt x="34290" y="68580"/>
                </a:cubicBezTo>
                <a:cubicBezTo>
                  <a:pt x="15353" y="68580"/>
                  <a:pt x="1" y="53228"/>
                  <a:pt x="1" y="34290"/>
                </a:cubicBezTo>
                <a:cubicBezTo>
                  <a:pt x="1" y="15352"/>
                  <a:pt x="15353" y="0"/>
                  <a:pt x="34290" y="0"/>
                </a:cubicBezTo>
                <a:cubicBezTo>
                  <a:pt x="53228" y="0"/>
                  <a:pt x="68580" y="15352"/>
                  <a:pt x="68580" y="34290"/>
                </a:cubicBezTo>
                <a:close/>
              </a:path>
            </a:pathLst>
          </a:custGeom>
          <a:solidFill>
            <a:srgbClr val="E26F46"/>
          </a:solidFill>
          <a:ln w="7620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315" name="Freeform 314">
            <a:extLst>
              <a:ext uri="{FF2B5EF4-FFF2-40B4-BE49-F238E27FC236}">
                <a16:creationId xmlns:a16="http://schemas.microsoft.com/office/drawing/2014/main" id="{A533DB95-12A1-B9E8-A673-3520D4769100}"/>
              </a:ext>
            </a:extLst>
          </p:cNvPr>
          <p:cNvSpPr/>
          <p:nvPr/>
        </p:nvSpPr>
        <p:spPr>
          <a:xfrm>
            <a:off x="6134437" y="1420825"/>
            <a:ext cx="68580" cy="68580"/>
          </a:xfrm>
          <a:custGeom>
            <a:avLst/>
            <a:gdLst>
              <a:gd name="connsiteX0" fmla="*/ 68580 w 68580"/>
              <a:gd name="connsiteY0" fmla="*/ 34290 h 68580"/>
              <a:gd name="connsiteX1" fmla="*/ 34290 w 68580"/>
              <a:gd name="connsiteY1" fmla="*/ 68580 h 68580"/>
              <a:gd name="connsiteX2" fmla="*/ 0 w 68580"/>
              <a:gd name="connsiteY2" fmla="*/ 34290 h 68580"/>
              <a:gd name="connsiteX3" fmla="*/ 34290 w 68580"/>
              <a:gd name="connsiteY3" fmla="*/ 0 h 68580"/>
              <a:gd name="connsiteX4" fmla="*/ 68580 w 68580"/>
              <a:gd name="connsiteY4" fmla="*/ 34290 h 68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580" h="68580">
                <a:moveTo>
                  <a:pt x="68580" y="34290"/>
                </a:moveTo>
                <a:cubicBezTo>
                  <a:pt x="68580" y="53228"/>
                  <a:pt x="53228" y="68580"/>
                  <a:pt x="34290" y="68580"/>
                </a:cubicBezTo>
                <a:cubicBezTo>
                  <a:pt x="15352" y="68580"/>
                  <a:pt x="0" y="53228"/>
                  <a:pt x="0" y="34290"/>
                </a:cubicBezTo>
                <a:cubicBezTo>
                  <a:pt x="0" y="15352"/>
                  <a:pt x="15352" y="0"/>
                  <a:pt x="34290" y="0"/>
                </a:cubicBezTo>
                <a:cubicBezTo>
                  <a:pt x="53228" y="0"/>
                  <a:pt x="68580" y="15352"/>
                  <a:pt x="68580" y="34290"/>
                </a:cubicBezTo>
                <a:close/>
              </a:path>
            </a:pathLst>
          </a:custGeom>
          <a:solidFill>
            <a:srgbClr val="E26F46"/>
          </a:solidFill>
          <a:ln w="7620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316" name="Freeform 315">
            <a:extLst>
              <a:ext uri="{FF2B5EF4-FFF2-40B4-BE49-F238E27FC236}">
                <a16:creationId xmlns:a16="http://schemas.microsoft.com/office/drawing/2014/main" id="{FDBAB2CA-AEDE-6704-055B-90F8F67FECC6}"/>
              </a:ext>
            </a:extLst>
          </p:cNvPr>
          <p:cNvSpPr/>
          <p:nvPr/>
        </p:nvSpPr>
        <p:spPr>
          <a:xfrm>
            <a:off x="6194230" y="1420733"/>
            <a:ext cx="68580" cy="68580"/>
          </a:xfrm>
          <a:custGeom>
            <a:avLst/>
            <a:gdLst>
              <a:gd name="connsiteX0" fmla="*/ 68580 w 68580"/>
              <a:gd name="connsiteY0" fmla="*/ 34290 h 68580"/>
              <a:gd name="connsiteX1" fmla="*/ 34290 w 68580"/>
              <a:gd name="connsiteY1" fmla="*/ 68580 h 68580"/>
              <a:gd name="connsiteX2" fmla="*/ 0 w 68580"/>
              <a:gd name="connsiteY2" fmla="*/ 34290 h 68580"/>
              <a:gd name="connsiteX3" fmla="*/ 34290 w 68580"/>
              <a:gd name="connsiteY3" fmla="*/ 0 h 68580"/>
              <a:gd name="connsiteX4" fmla="*/ 68580 w 68580"/>
              <a:gd name="connsiteY4" fmla="*/ 34290 h 68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580" h="68580">
                <a:moveTo>
                  <a:pt x="68580" y="34290"/>
                </a:moveTo>
                <a:cubicBezTo>
                  <a:pt x="68580" y="53228"/>
                  <a:pt x="53228" y="68580"/>
                  <a:pt x="34290" y="68580"/>
                </a:cubicBezTo>
                <a:cubicBezTo>
                  <a:pt x="15352" y="68580"/>
                  <a:pt x="0" y="53228"/>
                  <a:pt x="0" y="34290"/>
                </a:cubicBezTo>
                <a:cubicBezTo>
                  <a:pt x="0" y="15352"/>
                  <a:pt x="15352" y="0"/>
                  <a:pt x="34290" y="0"/>
                </a:cubicBezTo>
                <a:cubicBezTo>
                  <a:pt x="53228" y="0"/>
                  <a:pt x="68580" y="15352"/>
                  <a:pt x="68580" y="34290"/>
                </a:cubicBezTo>
                <a:close/>
              </a:path>
            </a:pathLst>
          </a:custGeom>
          <a:solidFill>
            <a:srgbClr val="E26F46"/>
          </a:solidFill>
          <a:ln w="7620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317" name="Freeform 316">
            <a:extLst>
              <a:ext uri="{FF2B5EF4-FFF2-40B4-BE49-F238E27FC236}">
                <a16:creationId xmlns:a16="http://schemas.microsoft.com/office/drawing/2014/main" id="{B1A4F8B0-CD34-9F76-B258-9A65E31F8306}"/>
              </a:ext>
            </a:extLst>
          </p:cNvPr>
          <p:cNvSpPr/>
          <p:nvPr/>
        </p:nvSpPr>
        <p:spPr>
          <a:xfrm>
            <a:off x="6254047" y="1420660"/>
            <a:ext cx="68580" cy="68580"/>
          </a:xfrm>
          <a:custGeom>
            <a:avLst/>
            <a:gdLst>
              <a:gd name="connsiteX0" fmla="*/ 68580 w 68580"/>
              <a:gd name="connsiteY0" fmla="*/ 34290 h 68580"/>
              <a:gd name="connsiteX1" fmla="*/ 34290 w 68580"/>
              <a:gd name="connsiteY1" fmla="*/ 68580 h 68580"/>
              <a:gd name="connsiteX2" fmla="*/ 0 w 68580"/>
              <a:gd name="connsiteY2" fmla="*/ 34290 h 68580"/>
              <a:gd name="connsiteX3" fmla="*/ 34290 w 68580"/>
              <a:gd name="connsiteY3" fmla="*/ 0 h 68580"/>
              <a:gd name="connsiteX4" fmla="*/ 68580 w 68580"/>
              <a:gd name="connsiteY4" fmla="*/ 34290 h 68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580" h="68580">
                <a:moveTo>
                  <a:pt x="68580" y="34290"/>
                </a:moveTo>
                <a:cubicBezTo>
                  <a:pt x="68580" y="53228"/>
                  <a:pt x="53228" y="68580"/>
                  <a:pt x="34290" y="68580"/>
                </a:cubicBezTo>
                <a:cubicBezTo>
                  <a:pt x="15352" y="68580"/>
                  <a:pt x="0" y="53228"/>
                  <a:pt x="0" y="34290"/>
                </a:cubicBezTo>
                <a:cubicBezTo>
                  <a:pt x="0" y="15352"/>
                  <a:pt x="15352" y="0"/>
                  <a:pt x="34290" y="0"/>
                </a:cubicBezTo>
                <a:cubicBezTo>
                  <a:pt x="53228" y="0"/>
                  <a:pt x="68580" y="15352"/>
                  <a:pt x="68580" y="34290"/>
                </a:cubicBezTo>
                <a:close/>
              </a:path>
            </a:pathLst>
          </a:custGeom>
          <a:solidFill>
            <a:srgbClr val="E26F46"/>
          </a:solidFill>
          <a:ln w="7620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cxnSp>
        <p:nvCxnSpPr>
          <p:cNvPr id="319" name="Straight Connector 318">
            <a:extLst>
              <a:ext uri="{FF2B5EF4-FFF2-40B4-BE49-F238E27FC236}">
                <a16:creationId xmlns:a16="http://schemas.microsoft.com/office/drawing/2014/main" id="{323C8E78-45B5-B631-295B-82759B5F6D7C}"/>
              </a:ext>
            </a:extLst>
          </p:cNvPr>
          <p:cNvCxnSpPr>
            <a:cxnSpLocks/>
            <a:endCxn id="260" idx="2"/>
          </p:cNvCxnSpPr>
          <p:nvPr/>
        </p:nvCxnSpPr>
        <p:spPr bwMode="gray">
          <a:xfrm>
            <a:off x="1419215" y="2977753"/>
            <a:ext cx="1425809" cy="0"/>
          </a:xfrm>
          <a:prstGeom prst="line">
            <a:avLst/>
          </a:prstGeom>
          <a:ln>
            <a:headEnd type="triangle"/>
            <a:tailEnd type="non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2" name="Straight Connector 321">
            <a:extLst>
              <a:ext uri="{FF2B5EF4-FFF2-40B4-BE49-F238E27FC236}">
                <a16:creationId xmlns:a16="http://schemas.microsoft.com/office/drawing/2014/main" id="{660C47F8-75F7-6DB1-7552-77B7DB15696A}"/>
              </a:ext>
            </a:extLst>
          </p:cNvPr>
          <p:cNvCxnSpPr>
            <a:cxnSpLocks/>
            <a:endCxn id="260" idx="1"/>
          </p:cNvCxnSpPr>
          <p:nvPr/>
        </p:nvCxnSpPr>
        <p:spPr bwMode="gray">
          <a:xfrm flipV="1">
            <a:off x="2879313" y="3012043"/>
            <a:ext cx="1" cy="1632697"/>
          </a:xfrm>
          <a:prstGeom prst="line">
            <a:avLst/>
          </a:prstGeom>
          <a:ln>
            <a:headEnd type="none"/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5" name="Rectangle 324">
                <a:extLst>
                  <a:ext uri="{FF2B5EF4-FFF2-40B4-BE49-F238E27FC236}">
                    <a16:creationId xmlns:a16="http://schemas.microsoft.com/office/drawing/2014/main" id="{12B4763F-D2E2-11E0-E369-161E6BA79FFE}"/>
                  </a:ext>
                </a:extLst>
              </p:cNvPr>
              <p:cNvSpPr/>
              <p:nvPr/>
            </p:nvSpPr>
            <p:spPr bwMode="gray">
              <a:xfrm>
                <a:off x="2894452" y="3130035"/>
                <a:ext cx="2448197" cy="25202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1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Collision</m:t>
                          </m:r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1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from</m:t>
                          </m:r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23 </m:t>
                          </m:r>
                          <m:r>
                            <m:rPr>
                              <m:sty m:val="p"/>
                            </m:rPr>
                            <a:rPr lang="en-US" sz="1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keys</m:t>
                          </m:r>
                        </m:e>
                      </m:d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&gt;50%</m:t>
                      </m:r>
                    </m:oMath>
                  </m:oMathPara>
                </a14:m>
                <a:endParaRPr lang="en-DE" sz="1200" dirty="0" err="1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5" name="Rectangle 324">
                <a:extLst>
                  <a:ext uri="{FF2B5EF4-FFF2-40B4-BE49-F238E27FC236}">
                    <a16:creationId xmlns:a16="http://schemas.microsoft.com/office/drawing/2014/main" id="{12B4763F-D2E2-11E0-E369-161E6BA79F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894452" y="3130035"/>
                <a:ext cx="2448197" cy="252028"/>
              </a:xfrm>
              <a:prstGeom prst="rect">
                <a:avLst/>
              </a:prstGeom>
              <a:blipFill>
                <a:blip r:embed="rId2"/>
                <a:stretch>
                  <a:fillRect b="-476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4866679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50"/>
                            </p:stCondLst>
                            <p:childTnLst>
                              <p:par>
                                <p:cTn id="1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600"/>
                            </p:stCondLst>
                            <p:childTnLst>
                              <p:par>
                                <p:cTn id="2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650"/>
                            </p:stCondLst>
                            <p:childTnLst>
                              <p:par>
                                <p:cTn id="2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700"/>
                            </p:stCondLst>
                            <p:childTnLst>
                              <p:par>
                                <p:cTn id="3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750"/>
                            </p:stCondLst>
                            <p:childTnLst>
                              <p:par>
                                <p:cTn id="3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800"/>
                            </p:stCondLst>
                            <p:childTnLst>
                              <p:par>
                                <p:cTn id="3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850"/>
                            </p:stCondLst>
                            <p:childTnLst>
                              <p:par>
                                <p:cTn id="4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900"/>
                            </p:stCondLst>
                            <p:childTnLst>
                              <p:par>
                                <p:cTn id="4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950"/>
                            </p:stCondLst>
                            <p:childTnLst>
                              <p:par>
                                <p:cTn id="5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"/>
                            </p:stCondLst>
                            <p:childTnLst>
                              <p:par>
                                <p:cTn id="5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050"/>
                            </p:stCondLst>
                            <p:childTnLst>
                              <p:par>
                                <p:cTn id="5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100"/>
                            </p:stCondLst>
                            <p:childTnLst>
                              <p:par>
                                <p:cTn id="6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150"/>
                            </p:stCondLst>
                            <p:childTnLst>
                              <p:par>
                                <p:cTn id="6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200"/>
                            </p:stCondLst>
                            <p:childTnLst>
                              <p:par>
                                <p:cTn id="7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250"/>
                            </p:stCondLst>
                            <p:childTnLst>
                              <p:par>
                                <p:cTn id="7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6" dur="5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300"/>
                            </p:stCondLst>
                            <p:childTnLst>
                              <p:par>
                                <p:cTn id="7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350"/>
                            </p:stCondLst>
                            <p:childTnLst>
                              <p:par>
                                <p:cTn id="8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4" dur="5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400"/>
                            </p:stCondLst>
                            <p:childTnLst>
                              <p:par>
                                <p:cTn id="8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8" dur="5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450"/>
                            </p:stCondLst>
                            <p:childTnLst>
                              <p:par>
                                <p:cTn id="9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2" dur="5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1500"/>
                            </p:stCondLst>
                            <p:childTnLst>
                              <p:par>
                                <p:cTn id="9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6" dur="5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1550"/>
                            </p:stCondLst>
                            <p:childTnLst>
                              <p:par>
                                <p:cTn id="9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0" dur="5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1600"/>
                            </p:stCondLst>
                            <p:childTnLst>
                              <p:par>
                                <p:cTn id="10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4" dur="5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1650"/>
                            </p:stCondLst>
                            <p:childTnLst>
                              <p:par>
                                <p:cTn id="10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8" dur="5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700"/>
                            </p:stCondLst>
                            <p:childTnLst>
                              <p:par>
                                <p:cTn id="11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2" dur="5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1750"/>
                            </p:stCondLst>
                            <p:childTnLst>
                              <p:par>
                                <p:cTn id="11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6" dur="5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1800"/>
                            </p:stCondLst>
                            <p:childTnLst>
                              <p:par>
                                <p:cTn id="11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0" dur="5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1850"/>
                            </p:stCondLst>
                            <p:childTnLst>
                              <p:par>
                                <p:cTn id="12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4" dur="5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1900"/>
                            </p:stCondLst>
                            <p:childTnLst>
                              <p:par>
                                <p:cTn id="12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8" dur="5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1950"/>
                            </p:stCondLst>
                            <p:childTnLst>
                              <p:par>
                                <p:cTn id="13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2" dur="5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2000"/>
                            </p:stCondLst>
                            <p:childTnLst>
                              <p:par>
                                <p:cTn id="13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6" dur="5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2050"/>
                            </p:stCondLst>
                            <p:childTnLst>
                              <p:par>
                                <p:cTn id="13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0" dur="5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2100"/>
                            </p:stCondLst>
                            <p:childTnLst>
                              <p:par>
                                <p:cTn id="14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4" dur="5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2150"/>
                            </p:stCondLst>
                            <p:childTnLst>
                              <p:par>
                                <p:cTn id="14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8" dur="5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2200"/>
                            </p:stCondLst>
                            <p:childTnLst>
                              <p:par>
                                <p:cTn id="15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2" dur="5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2250"/>
                            </p:stCondLst>
                            <p:childTnLst>
                              <p:par>
                                <p:cTn id="15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6" dur="5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" fill="hold">
                            <p:stCondLst>
                              <p:cond delay="2300"/>
                            </p:stCondLst>
                            <p:childTnLst>
                              <p:par>
                                <p:cTn id="15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0" dur="5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1" fill="hold">
                            <p:stCondLst>
                              <p:cond delay="2350"/>
                            </p:stCondLst>
                            <p:childTnLst>
                              <p:par>
                                <p:cTn id="16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4" dur="5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5" fill="hold">
                            <p:stCondLst>
                              <p:cond delay="2400"/>
                            </p:stCondLst>
                            <p:childTnLst>
                              <p:par>
                                <p:cTn id="16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8" dur="5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" fill="hold">
                            <p:stCondLst>
                              <p:cond delay="2450"/>
                            </p:stCondLst>
                            <p:childTnLst>
                              <p:par>
                                <p:cTn id="17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2" dur="5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3" fill="hold">
                            <p:stCondLst>
                              <p:cond delay="2500"/>
                            </p:stCondLst>
                            <p:childTnLst>
                              <p:par>
                                <p:cTn id="17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6" dur="5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7" fill="hold">
                            <p:stCondLst>
                              <p:cond delay="2550"/>
                            </p:stCondLst>
                            <p:childTnLst>
                              <p:par>
                                <p:cTn id="17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0" dur="5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1" fill="hold">
                            <p:stCondLst>
                              <p:cond delay="2600"/>
                            </p:stCondLst>
                            <p:childTnLst>
                              <p:par>
                                <p:cTn id="18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4" dur="5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5" fill="hold">
                            <p:stCondLst>
                              <p:cond delay="2650"/>
                            </p:stCondLst>
                            <p:childTnLst>
                              <p:par>
                                <p:cTn id="18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8" dur="5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9" fill="hold">
                            <p:stCondLst>
                              <p:cond delay="2700"/>
                            </p:stCondLst>
                            <p:childTnLst>
                              <p:par>
                                <p:cTn id="19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2" dur="5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3" fill="hold">
                            <p:stCondLst>
                              <p:cond delay="2750"/>
                            </p:stCondLst>
                            <p:childTnLst>
                              <p:par>
                                <p:cTn id="19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6" dur="5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7" fill="hold">
                            <p:stCondLst>
                              <p:cond delay="2800"/>
                            </p:stCondLst>
                            <p:childTnLst>
                              <p:par>
                                <p:cTn id="19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0" dur="5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1" fill="hold">
                            <p:stCondLst>
                              <p:cond delay="2850"/>
                            </p:stCondLst>
                            <p:childTnLst>
                              <p:par>
                                <p:cTn id="20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4" dur="5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5" fill="hold">
                            <p:stCondLst>
                              <p:cond delay="2900"/>
                            </p:stCondLst>
                            <p:childTnLst>
                              <p:par>
                                <p:cTn id="20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8" dur="5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9" fill="hold">
                            <p:stCondLst>
                              <p:cond delay="2950"/>
                            </p:stCondLst>
                            <p:childTnLst>
                              <p:par>
                                <p:cTn id="21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2" dur="5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3" fill="hold">
                            <p:stCondLst>
                              <p:cond delay="3000"/>
                            </p:stCondLst>
                            <p:childTnLst>
                              <p:par>
                                <p:cTn id="21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6" dur="5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7" fill="hold">
                            <p:stCondLst>
                              <p:cond delay="3050"/>
                            </p:stCondLst>
                            <p:childTnLst>
                              <p:par>
                                <p:cTn id="21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0" dur="5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1" fill="hold">
                            <p:stCondLst>
                              <p:cond delay="3100"/>
                            </p:stCondLst>
                            <p:childTnLst>
                              <p:par>
                                <p:cTn id="22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4" dur="5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5" fill="hold">
                            <p:stCondLst>
                              <p:cond delay="3150"/>
                            </p:stCondLst>
                            <p:childTnLst>
                              <p:par>
                                <p:cTn id="22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8" dur="5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9" fill="hold">
                            <p:stCondLst>
                              <p:cond delay="3200"/>
                            </p:stCondLst>
                            <p:childTnLst>
                              <p:par>
                                <p:cTn id="23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2" dur="5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3" fill="hold">
                            <p:stCondLst>
                              <p:cond delay="3250"/>
                            </p:stCondLst>
                            <p:childTnLst>
                              <p:par>
                                <p:cTn id="23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6" dur="5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7" fill="hold">
                            <p:stCondLst>
                              <p:cond delay="3300"/>
                            </p:stCondLst>
                            <p:childTnLst>
                              <p:par>
                                <p:cTn id="23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0" dur="5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1" fill="hold">
                            <p:stCondLst>
                              <p:cond delay="3350"/>
                            </p:stCondLst>
                            <p:childTnLst>
                              <p:par>
                                <p:cTn id="24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4" dur="5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5" fill="hold">
                            <p:stCondLst>
                              <p:cond delay="3400"/>
                            </p:stCondLst>
                            <p:childTnLst>
                              <p:par>
                                <p:cTn id="24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8" dur="5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9" fill="hold">
                            <p:stCondLst>
                              <p:cond delay="3450"/>
                            </p:stCondLst>
                            <p:childTnLst>
                              <p:par>
                                <p:cTn id="25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2" dur="5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3" fill="hold">
                            <p:stCondLst>
                              <p:cond delay="3500"/>
                            </p:stCondLst>
                            <p:childTnLst>
                              <p:par>
                                <p:cTn id="25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6" dur="5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7" fill="hold">
                            <p:stCondLst>
                              <p:cond delay="3550"/>
                            </p:stCondLst>
                            <p:childTnLst>
                              <p:par>
                                <p:cTn id="25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0" dur="5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1" fill="hold">
                            <p:stCondLst>
                              <p:cond delay="3600"/>
                            </p:stCondLst>
                            <p:childTnLst>
                              <p:par>
                                <p:cTn id="26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4" dur="5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5" fill="hold">
                            <p:stCondLst>
                              <p:cond delay="3650"/>
                            </p:stCondLst>
                            <p:childTnLst>
                              <p:par>
                                <p:cTn id="26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8" dur="5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9" fill="hold">
                            <p:stCondLst>
                              <p:cond delay="3700"/>
                            </p:stCondLst>
                            <p:childTnLst>
                              <p:par>
                                <p:cTn id="27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2" dur="5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3" fill="hold">
                            <p:stCondLst>
                              <p:cond delay="3750"/>
                            </p:stCondLst>
                            <p:childTnLst>
                              <p:par>
                                <p:cTn id="27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6" dur="5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7" fill="hold">
                            <p:stCondLst>
                              <p:cond delay="3800"/>
                            </p:stCondLst>
                            <p:childTnLst>
                              <p:par>
                                <p:cTn id="27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0" dur="5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1" fill="hold">
                            <p:stCondLst>
                              <p:cond delay="3850"/>
                            </p:stCondLst>
                            <p:childTnLst>
                              <p:par>
                                <p:cTn id="28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4" dur="5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5" fill="hold">
                            <p:stCondLst>
                              <p:cond delay="3900"/>
                            </p:stCondLst>
                            <p:childTnLst>
                              <p:par>
                                <p:cTn id="28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8" dur="5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9" fill="hold">
                            <p:stCondLst>
                              <p:cond delay="3950"/>
                            </p:stCondLst>
                            <p:childTnLst>
                              <p:par>
                                <p:cTn id="29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2" dur="5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3" fill="hold">
                            <p:stCondLst>
                              <p:cond delay="4000"/>
                            </p:stCondLst>
                            <p:childTnLst>
                              <p:par>
                                <p:cTn id="29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6" dur="5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7" fill="hold">
                            <p:stCondLst>
                              <p:cond delay="4050"/>
                            </p:stCondLst>
                            <p:childTnLst>
                              <p:par>
                                <p:cTn id="29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0" dur="5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1" fill="hold">
                            <p:stCondLst>
                              <p:cond delay="4100"/>
                            </p:stCondLst>
                            <p:childTnLst>
                              <p:par>
                                <p:cTn id="30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4" dur="5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5" fill="hold">
                            <p:stCondLst>
                              <p:cond delay="4150"/>
                            </p:stCondLst>
                            <p:childTnLst>
                              <p:par>
                                <p:cTn id="30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8" dur="5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9" fill="hold">
                            <p:stCondLst>
                              <p:cond delay="4200"/>
                            </p:stCondLst>
                            <p:childTnLst>
                              <p:par>
                                <p:cTn id="31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2" dur="5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3" fill="hold">
                            <p:stCondLst>
                              <p:cond delay="4250"/>
                            </p:stCondLst>
                            <p:childTnLst>
                              <p:par>
                                <p:cTn id="31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6" dur="5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7" fill="hold">
                            <p:stCondLst>
                              <p:cond delay="4300"/>
                            </p:stCondLst>
                            <p:childTnLst>
                              <p:par>
                                <p:cTn id="31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0" dur="5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1" fill="hold">
                            <p:stCondLst>
                              <p:cond delay="4350"/>
                            </p:stCondLst>
                            <p:childTnLst>
                              <p:par>
                                <p:cTn id="32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4" dur="5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5" fill="hold">
                            <p:stCondLst>
                              <p:cond delay="4400"/>
                            </p:stCondLst>
                            <p:childTnLst>
                              <p:par>
                                <p:cTn id="32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8" dur="5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9" fill="hold">
                      <p:stCondLst>
                        <p:cond delay="indefinite"/>
                      </p:stCondLst>
                      <p:childTnLst>
                        <p:par>
                          <p:cTn id="330" fill="hold">
                            <p:stCondLst>
                              <p:cond delay="0"/>
                            </p:stCondLst>
                            <p:childTnLst>
                              <p:par>
                                <p:cTn id="3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3" dur="5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4" fill="hold">
                            <p:stCondLst>
                              <p:cond delay="500"/>
                            </p:stCondLst>
                            <p:childTnLst>
                              <p:par>
                                <p:cTn id="33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7" dur="5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39" presetID="9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1" dur="5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7" grpId="0" animBg="1"/>
      <p:bldP spid="238" grpId="0" animBg="1"/>
      <p:bldP spid="239" grpId="0" animBg="1"/>
      <p:bldP spid="240" grpId="0" animBg="1"/>
      <p:bldP spid="241" grpId="0" animBg="1"/>
      <p:bldP spid="242" grpId="0" animBg="1"/>
      <p:bldP spid="243" grpId="0" animBg="1"/>
      <p:bldP spid="244" grpId="0" animBg="1"/>
      <p:bldP spid="245" grpId="0" animBg="1"/>
      <p:bldP spid="246" grpId="0" animBg="1"/>
      <p:bldP spid="247" grpId="0" animBg="1"/>
      <p:bldP spid="248" grpId="0" animBg="1"/>
      <p:bldP spid="249" grpId="0" animBg="1"/>
      <p:bldP spid="250" grpId="0" animBg="1"/>
      <p:bldP spid="251" grpId="0" animBg="1"/>
      <p:bldP spid="252" grpId="0" animBg="1"/>
      <p:bldP spid="253" grpId="0" animBg="1"/>
      <p:bldP spid="254" grpId="0" animBg="1"/>
      <p:bldP spid="255" grpId="0" animBg="1"/>
      <p:bldP spid="256" grpId="0" animBg="1"/>
      <p:bldP spid="257" grpId="0" animBg="1"/>
      <p:bldP spid="258" grpId="0" animBg="1"/>
      <p:bldP spid="259" grpId="0" animBg="1"/>
      <p:bldP spid="260" grpId="0" animBg="1"/>
      <p:bldP spid="261" grpId="0" animBg="1"/>
      <p:bldP spid="262" grpId="0" animBg="1"/>
      <p:bldP spid="263" grpId="0" animBg="1"/>
      <p:bldP spid="264" grpId="0" animBg="1"/>
      <p:bldP spid="265" grpId="0" animBg="1"/>
      <p:bldP spid="266" grpId="0" animBg="1"/>
      <p:bldP spid="267" grpId="0" animBg="1"/>
      <p:bldP spid="268" grpId="0" animBg="1"/>
      <p:bldP spid="269" grpId="0" animBg="1"/>
      <p:bldP spid="270" grpId="0" animBg="1"/>
      <p:bldP spid="271" grpId="0" animBg="1"/>
      <p:bldP spid="272" grpId="0" animBg="1"/>
      <p:bldP spid="273" grpId="0" animBg="1"/>
      <p:bldP spid="274" grpId="0" animBg="1"/>
      <p:bldP spid="275" grpId="0" animBg="1"/>
      <p:bldP spid="276" grpId="0" animBg="1"/>
      <p:bldP spid="277" grpId="0" animBg="1"/>
      <p:bldP spid="278" grpId="0" animBg="1"/>
      <p:bldP spid="279" grpId="0" animBg="1"/>
      <p:bldP spid="280" grpId="0" animBg="1"/>
      <p:bldP spid="281" grpId="0" animBg="1"/>
      <p:bldP spid="282" grpId="0" animBg="1"/>
      <p:bldP spid="283" grpId="0" animBg="1"/>
      <p:bldP spid="284" grpId="0" animBg="1"/>
      <p:bldP spid="285" grpId="0" animBg="1"/>
      <p:bldP spid="286" grpId="0" animBg="1"/>
      <p:bldP spid="287" grpId="0" animBg="1"/>
      <p:bldP spid="288" grpId="0" animBg="1"/>
      <p:bldP spid="289" grpId="0" animBg="1"/>
      <p:bldP spid="290" grpId="0" animBg="1"/>
      <p:bldP spid="291" grpId="0" animBg="1"/>
      <p:bldP spid="292" grpId="0" animBg="1"/>
      <p:bldP spid="293" grpId="0" animBg="1"/>
      <p:bldP spid="294" grpId="0" animBg="1"/>
      <p:bldP spid="295" grpId="0" animBg="1"/>
      <p:bldP spid="296" grpId="0" animBg="1"/>
      <p:bldP spid="297" grpId="0" animBg="1"/>
      <p:bldP spid="298" grpId="0" animBg="1"/>
      <p:bldP spid="299" grpId="0" animBg="1"/>
      <p:bldP spid="300" grpId="0" animBg="1"/>
      <p:bldP spid="301" grpId="0" animBg="1"/>
      <p:bldP spid="302" grpId="0" animBg="1"/>
      <p:bldP spid="303" grpId="0" animBg="1"/>
      <p:bldP spid="304" grpId="0" animBg="1"/>
      <p:bldP spid="305" grpId="0" animBg="1"/>
      <p:bldP spid="306" grpId="0" animBg="1"/>
      <p:bldP spid="307" grpId="0" animBg="1"/>
      <p:bldP spid="308" grpId="0" animBg="1"/>
      <p:bldP spid="309" grpId="0" animBg="1"/>
      <p:bldP spid="310" grpId="0" animBg="1"/>
      <p:bldP spid="311" grpId="0" animBg="1"/>
      <p:bldP spid="312" grpId="0" animBg="1"/>
      <p:bldP spid="313" grpId="0" animBg="1"/>
      <p:bldP spid="314" grpId="0" animBg="1"/>
      <p:bldP spid="315" grpId="0" animBg="1"/>
      <p:bldP spid="316" grpId="0" animBg="1"/>
      <p:bldP spid="317" grpId="0" animBg="1"/>
      <p:bldP spid="325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102DC09B-D7B3-DC91-FDEE-FFBA6BC587A8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pPr marL="342900" indent="-342900">
                  <a:buFont typeface="+mj-lt"/>
                  <a:buAutoNum type="arabicPeriod"/>
                </a:pPr>
                <a:r>
                  <a:rPr lang="en-US" b="1" i="1" dirty="0"/>
                  <a:t>Overflow Hashing</a:t>
                </a:r>
                <a:r>
                  <a:rPr lang="en-US" i="1" dirty="0"/>
                  <a:t> </a:t>
                </a:r>
                <a:r>
                  <a:rPr lang="en-US" dirty="0"/>
                  <a:t>(</a:t>
                </a:r>
                <a:r>
                  <a:rPr lang="en-US" i="1" dirty="0"/>
                  <a:t>chaining</a:t>
                </a:r>
                <a:r>
                  <a:rPr lang="de-DE" dirty="0"/>
                  <a:t>, verketten</a:t>
                </a:r>
                <a:r>
                  <a:rPr lang="en-US" dirty="0"/>
                  <a:t>)</a:t>
                </a:r>
                <a:r>
                  <a:rPr lang="de-DE" dirty="0"/>
                  <a:t>: Kollisionen werden </a:t>
                </a:r>
                <a:r>
                  <a:rPr lang="de-DE" b="1" dirty="0"/>
                  <a:t>außerhalb</a:t>
                </a:r>
                <a:r>
                  <a:rPr lang="de-DE" dirty="0"/>
                  <a:t> vom Feld </a:t>
                </a:r>
                <a14:m>
                  <m:oMath xmlns:m="http://schemas.openxmlformats.org/officeDocument/2006/math">
                    <m:r>
                      <a:rPr lang="de-DE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de-DE" dirty="0"/>
                  <a:t> mit </a:t>
                </a:r>
                <a14:m>
                  <m:oMath xmlns:m="http://schemas.openxmlformats.org/officeDocument/2006/math">
                    <m:r>
                      <a:rPr lang="de-DE" i="1" dirty="0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de-DE" dirty="0"/>
                  <a:t> Elementen gespeichert.</a:t>
                </a:r>
              </a:p>
              <a:p>
                <a:pPr lvl="1"/>
                <a:r>
                  <a:rPr lang="de-DE" sz="1200" dirty="0"/>
                  <a:t>Zusätzlicher Speicherplatz nötig</a:t>
                </a:r>
              </a:p>
              <a:p>
                <a:pPr lvl="1"/>
                <a:r>
                  <a:rPr lang="de-DE" sz="1200" dirty="0"/>
                  <a:t>Feld hat feste Größe und muss nicht geändert werden</a:t>
                </a:r>
              </a:p>
              <a:p>
                <a:pPr lvl="1"/>
                <a:r>
                  <a:rPr lang="de-DE" sz="1200" dirty="0"/>
                  <a:t>Kann „beliebig“ viele Daten aufnehmen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b="1" i="1" dirty="0"/>
                  <a:t>Closed Hashing</a:t>
                </a:r>
                <a:r>
                  <a:rPr lang="en-US" dirty="0"/>
                  <a:t> (</a:t>
                </a:r>
                <a:r>
                  <a:rPr lang="en-US" i="1" dirty="0"/>
                  <a:t>probing</a:t>
                </a:r>
                <a:r>
                  <a:rPr lang="de-DE" dirty="0"/>
                  <a:t>, sondieren): Kollisionen werden </a:t>
                </a:r>
                <a:r>
                  <a:rPr lang="de-DE" b="1" dirty="0"/>
                  <a:t>innerhalb</a:t>
                </a:r>
                <a:r>
                  <a:rPr lang="de-DE" dirty="0"/>
                  <a:t> vom Feld </a:t>
                </a:r>
                <a14:m>
                  <m:oMath xmlns:m="http://schemas.openxmlformats.org/officeDocument/2006/math">
                    <m:r>
                      <a:rPr lang="de-DE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de-DE" dirty="0"/>
                  <a:t> mit </a:t>
                </a:r>
                <a14:m>
                  <m:oMath xmlns:m="http://schemas.openxmlformats.org/officeDocument/2006/math">
                    <m:r>
                      <a:rPr lang="de-DE" i="1" dirty="0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de-DE" dirty="0"/>
                  <a:t> Elementen gespeichert</a:t>
                </a:r>
              </a:p>
              <a:p>
                <a:pPr lvl="1"/>
                <a:r>
                  <a:rPr lang="de-DE" sz="1200" dirty="0"/>
                  <a:t>Kein zusätzlicher Speicher nötig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de-DE" sz="1200" i="1" dirty="0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de-DE" sz="1200" dirty="0"/>
                  <a:t> ist obere Schranke für Schlüsselanzahl, die gespeichert werden kann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de-DE" b="1" dirty="0"/>
                  <a:t>Dynamisches </a:t>
                </a:r>
                <a:r>
                  <a:rPr lang="en-US" b="1" dirty="0"/>
                  <a:t>Hashing</a:t>
                </a:r>
                <a:r>
                  <a:rPr lang="en-US" dirty="0"/>
                  <a:t>: </a:t>
                </a:r>
                <a:r>
                  <a:rPr lang="de-DE" dirty="0"/>
                  <a:t>Kollisionen werden </a:t>
                </a:r>
                <a:r>
                  <a:rPr lang="de-DE" b="1" dirty="0"/>
                  <a:t>innerhalb</a:t>
                </a:r>
                <a:r>
                  <a:rPr lang="de-DE" dirty="0"/>
                  <a:t> vom Feld </a:t>
                </a:r>
                <a14:m>
                  <m:oMath xmlns:m="http://schemas.openxmlformats.org/officeDocument/2006/math">
                    <m:r>
                      <a:rPr lang="de-DE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de-DE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dirty="0"/>
                  <a:t>gespeichert, welches seine Größe verändern kann</a:t>
                </a:r>
                <a:endParaRPr lang="en-US" b="1" dirty="0"/>
              </a:p>
              <a:p>
                <a:pPr lvl="1"/>
                <a:r>
                  <a:rPr lang="de-DE" sz="1200" dirty="0"/>
                  <a:t>Das Feld selbst kann wachsen (und schrumpfen)</a:t>
                </a:r>
              </a:p>
              <a:p>
                <a:pPr lvl="1"/>
                <a:r>
                  <a:rPr lang="de-DE" sz="1200" dirty="0"/>
                  <a:t>Wird hier nicht vertieft (sondern in Datenbanksysteme II)</a:t>
                </a:r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102DC09B-D7B3-DC91-FDEE-FFBA6BC587A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l="-185" t="-3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10935E94-AB83-578D-8A33-690D3FAC24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Verfahren zur Kollisionsbehandlung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41114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pPr marL="342900" indent="-342900"/>
            <a:r>
              <a:rPr lang="de-DE" altLang="en-DE" dirty="0"/>
              <a:t>Grundlagen</a:t>
            </a:r>
          </a:p>
          <a:p>
            <a:pPr marL="342900" indent="-342900"/>
            <a:r>
              <a:rPr lang="de-DE" altLang="en-DE" dirty="0"/>
              <a:t>Hashfunktionen</a:t>
            </a:r>
          </a:p>
          <a:p>
            <a:pPr marL="342900" indent="-342900"/>
            <a:r>
              <a:rPr lang="de-DE" altLang="en-DE" dirty="0"/>
              <a:t>Kollisionen</a:t>
            </a:r>
          </a:p>
          <a:p>
            <a:pPr marL="614125" lvl="1" indent="-342900"/>
            <a:r>
              <a:rPr lang="en-US" altLang="en-DE" i="1" dirty="0"/>
              <a:t>Overflow Hashing</a:t>
            </a:r>
          </a:p>
          <a:p>
            <a:pPr marL="614125" lvl="1" indent="-342900"/>
            <a:r>
              <a:rPr lang="de-DE" altLang="en-DE" dirty="0"/>
              <a:t>Sondieren</a:t>
            </a:r>
          </a:p>
          <a:p>
            <a:pPr marL="342900" indent="-342900"/>
            <a:r>
              <a:rPr lang="de-DE" altLang="en-DE" dirty="0"/>
              <a:t>Bloom-Filter</a:t>
            </a:r>
          </a:p>
          <a:p>
            <a:pPr marL="342900" indent="-342900"/>
            <a:endParaRPr lang="de-DE" altLang="en-DE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Überblick</a:t>
            </a:r>
          </a:p>
        </p:txBody>
      </p:sp>
    </p:spTree>
    <p:extLst>
      <p:ext uri="{BB962C8B-B14F-4D97-AF65-F5344CB8AC3E}">
        <p14:creationId xmlns:p14="http://schemas.microsoft.com/office/powerpoint/2010/main" val="770105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pPr marL="342900" indent="-342900"/>
            <a:r>
              <a:rPr lang="de-DE" altLang="en-DE" dirty="0"/>
              <a:t>Grundlagen</a:t>
            </a:r>
          </a:p>
          <a:p>
            <a:pPr marL="342900" indent="-342900"/>
            <a:r>
              <a:rPr lang="de-DE" altLang="en-DE" dirty="0"/>
              <a:t>Hashfunktionen</a:t>
            </a:r>
          </a:p>
          <a:p>
            <a:pPr marL="342900" indent="-342900"/>
            <a:r>
              <a:rPr lang="de-DE" altLang="en-DE" dirty="0"/>
              <a:t>Kollisionen</a:t>
            </a:r>
          </a:p>
          <a:p>
            <a:pPr marL="614125" lvl="1" indent="-342900"/>
            <a:r>
              <a:rPr lang="en-US" altLang="en-DE" b="1" i="1" dirty="0"/>
              <a:t>Overflow Hashing</a:t>
            </a:r>
          </a:p>
          <a:p>
            <a:pPr marL="614125" lvl="1" indent="-342900"/>
            <a:r>
              <a:rPr lang="de-DE" altLang="en-DE" dirty="0"/>
              <a:t>Sondieren</a:t>
            </a:r>
          </a:p>
          <a:p>
            <a:pPr marL="342900" indent="-342900"/>
            <a:r>
              <a:rPr lang="de-DE" altLang="en-DE" dirty="0"/>
              <a:t>Bloom-Filter</a:t>
            </a:r>
          </a:p>
          <a:p>
            <a:pPr marL="342900" indent="-342900"/>
            <a:endParaRPr lang="de-DE" altLang="en-DE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Überblick</a:t>
            </a:r>
          </a:p>
        </p:txBody>
      </p:sp>
    </p:spTree>
    <p:extLst>
      <p:ext uri="{BB962C8B-B14F-4D97-AF65-F5344CB8AC3E}">
        <p14:creationId xmlns:p14="http://schemas.microsoft.com/office/powerpoint/2010/main" val="2287092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81708977-46A1-FE2C-A220-F1D49DD27BB4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107504" y="1203598"/>
                <a:ext cx="6120680" cy="3563938"/>
              </a:xfrm>
            </p:spPr>
            <p:txBody>
              <a:bodyPr/>
              <a:lstStyle/>
              <a:p>
                <a:r>
                  <a:rPr lang="de-DE" b="1" dirty="0"/>
                  <a:t>Idee</a:t>
                </a:r>
                <a:r>
                  <a:rPr lang="de-DE" dirty="0"/>
                  <a:t>: Feld </a:t>
                </a:r>
                <a14:m>
                  <m:oMath xmlns:m="http://schemas.openxmlformats.org/officeDocument/2006/math">
                    <m:r>
                      <a:rPr lang="de-DE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de-DE" dirty="0"/>
                  <a:t> speichert nicht die Schlüssel sondern den Zeiger auf separate Speicherstrukturen (Listen).</a:t>
                </a:r>
              </a:p>
              <a:p>
                <a:r>
                  <a:rPr lang="de-DE" b="1" dirty="0"/>
                  <a:t>Vorteil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r>
                      <a:rPr lang="de-DE" i="1" dirty="0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de-DE" dirty="0"/>
                  <a:t> kann klein(er) sein, bzw. Wahl nicht entscheidend</a:t>
                </a:r>
              </a:p>
              <a:p>
                <a:r>
                  <a:rPr lang="de-DE" b="1" dirty="0"/>
                  <a:t>Zwei Varianten</a:t>
                </a:r>
              </a:p>
              <a:p>
                <a:pPr marL="611187" lvl="1" indent="-342900">
                  <a:buFont typeface="+mj-lt"/>
                  <a:buAutoNum type="arabicPeriod"/>
                </a:pPr>
                <a:r>
                  <a:rPr lang="de-DE" sz="1200" dirty="0"/>
                  <a:t>Separate Verkettung (</a:t>
                </a:r>
                <a:r>
                  <a:rPr lang="en-US" sz="1200" i="1" dirty="0"/>
                  <a:t>separate chaining</a:t>
                </a:r>
                <a:r>
                  <a:rPr lang="de-DE" sz="1200" dirty="0"/>
                  <a:t>)</a:t>
                </a:r>
              </a:p>
              <a:p>
                <a:pPr lvl="2">
                  <a:buFont typeface="Courier New" panose="02070309020205020404" pitchFamily="49" charset="0"/>
                  <a:buChar char="o"/>
                </a:pPr>
                <a14:m>
                  <m:oMath xmlns:m="http://schemas.openxmlformats.org/officeDocument/2006/math">
                    <m:r>
                      <a:rPr lang="de-DE" sz="1200" i="1" dirty="0" smtClean="0"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begChr m:val="["/>
                        <m:endChr m:val="]"/>
                        <m:ctrlPr>
                          <a:rPr lang="de-DE" sz="12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</m:oMath>
                </a14:m>
                <a:r>
                  <a:rPr lang="de-DE" sz="1200" dirty="0"/>
                  <a:t> speichert Tupel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de-DE" sz="12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200" i="1" dirty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de-DE" sz="1200" i="1" dirty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de-DE" sz="1200" i="1" dirty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</m:oMath>
                </a14:m>
                <a:r>
                  <a:rPr lang="de-DE" sz="1200" dirty="0"/>
                  <a:t> </a:t>
                </a:r>
              </a:p>
              <a:p>
                <a:pPr lvl="2">
                  <a:buFont typeface="Courier New" panose="02070309020205020404" pitchFamily="49" charset="0"/>
                  <a:buChar char="o"/>
                </a:pPr>
                <a14:m>
                  <m:oMath xmlns:m="http://schemas.openxmlformats.org/officeDocument/2006/math">
                    <m:r>
                      <a:rPr lang="de-DE" sz="120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de-DE" sz="1200" dirty="0"/>
                  <a:t> ist der initiale Schlüssel, der auf </a:t>
                </a:r>
                <a14:m>
                  <m:oMath xmlns:m="http://schemas.openxmlformats.org/officeDocument/2006/math">
                    <m:r>
                      <a:rPr lang="de-DE" sz="1200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de-DE" sz="1200" dirty="0"/>
                  <a:t> </a:t>
                </a:r>
                <a:r>
                  <a:rPr lang="de-DE" sz="1200" dirty="0" err="1"/>
                  <a:t>gehashed</a:t>
                </a:r>
                <a:r>
                  <a:rPr lang="de-DE" sz="1200" dirty="0"/>
                  <a:t> wurde (d.h.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</m:oMath>
                </a14:m>
                <a:r>
                  <a:rPr lang="de-DE" sz="1200" dirty="0"/>
                  <a:t>) </a:t>
                </a:r>
              </a:p>
              <a:p>
                <a:pPr lvl="2">
                  <a:buFont typeface="Courier New" panose="02070309020205020404" pitchFamily="49" charset="0"/>
                  <a:buChar char="o"/>
                </a:pPr>
                <a14:m>
                  <m:oMath xmlns:m="http://schemas.openxmlformats.org/officeDocument/2006/math">
                    <m:r>
                      <a:rPr lang="de-DE" sz="1200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de-DE" sz="1200" dirty="0"/>
                  <a:t> ist Zeiger auf eine Liste, in der alle Schlüssel gespeichert sind, die auf </a:t>
                </a:r>
                <a14:m>
                  <m:oMath xmlns:m="http://schemas.openxmlformats.org/officeDocument/2006/math">
                    <m:r>
                      <a:rPr lang="de-DE" sz="1200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de-DE" sz="1200" dirty="0"/>
                  <a:t> </a:t>
                </a:r>
                <a:r>
                  <a:rPr lang="de-DE" sz="1200" dirty="0" err="1"/>
                  <a:t>gehashed</a:t>
                </a:r>
                <a:r>
                  <a:rPr lang="de-DE" sz="1200" dirty="0"/>
                  <a:t> wurden, </a:t>
                </a:r>
                <a:r>
                  <a:rPr lang="de-DE" sz="1200" i="1" dirty="0"/>
                  <a:t>außer dem ersten Schlüssel</a:t>
                </a:r>
                <a:r>
                  <a:rPr lang="de-DE" sz="1200" dirty="0"/>
                  <a:t>.</a:t>
                </a:r>
              </a:p>
              <a:p>
                <a:pPr lvl="2">
                  <a:buFont typeface="Courier New" panose="02070309020205020404" pitchFamily="49" charset="0"/>
                  <a:buChar char="o"/>
                </a:pPr>
                <a:r>
                  <a:rPr lang="de-DE" sz="1200" dirty="0"/>
                  <a:t>Gut, falls wenige Kollisionen und kleine Schlüssel</a:t>
                </a:r>
              </a:p>
              <a:p>
                <a:pPr lvl="1">
                  <a:buFont typeface="+mj-lt"/>
                  <a:buAutoNum type="arabicPeriod"/>
                </a:pPr>
                <a:r>
                  <a:rPr lang="de-DE" sz="1200" dirty="0"/>
                  <a:t>Direkte Verkettung (</a:t>
                </a:r>
                <a:r>
                  <a:rPr lang="en-US" sz="1200" i="1" dirty="0"/>
                  <a:t>sequential chaining</a:t>
                </a:r>
                <a:r>
                  <a:rPr lang="de-DE" sz="1200" dirty="0"/>
                  <a:t>)</a:t>
                </a:r>
              </a:p>
              <a:p>
                <a:pPr lvl="2">
                  <a:buFont typeface="Courier New" panose="02070309020205020404" pitchFamily="49" charset="0"/>
                  <a:buChar char="o"/>
                </a:pPr>
                <a14:m>
                  <m:oMath xmlns:m="http://schemas.openxmlformats.org/officeDocument/2006/math">
                    <m:r>
                      <a:rPr lang="de-DE" sz="1200" i="1" dirty="0" smtClean="0"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begChr m:val="["/>
                        <m:endChr m:val="]"/>
                        <m:ctrlPr>
                          <a:rPr lang="de-DE" sz="12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</m:oMath>
                </a14:m>
                <a:r>
                  <a:rPr lang="de-DE" sz="1200" dirty="0"/>
                  <a:t> ist Zeiger auf Liste, in der </a:t>
                </a:r>
                <a:r>
                  <a:rPr lang="de-DE" sz="1200" i="1" dirty="0"/>
                  <a:t>alle</a:t>
                </a:r>
                <a:r>
                  <a:rPr lang="de-DE" sz="1200" dirty="0"/>
                  <a:t> Schlüssel gespeichert sind, die auf </a:t>
                </a:r>
                <a14:m>
                  <m:oMath xmlns:m="http://schemas.openxmlformats.org/officeDocument/2006/math">
                    <m:r>
                      <a:rPr lang="de-DE" sz="1200" i="1" dirty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de-DE" sz="1200" dirty="0"/>
                  <a:t> </a:t>
                </a:r>
                <a:r>
                  <a:rPr lang="de-DE" sz="1200" dirty="0" err="1"/>
                  <a:t>gehashed</a:t>
                </a:r>
                <a:r>
                  <a:rPr lang="de-DE" sz="1200" dirty="0"/>
                  <a:t> wurden.</a:t>
                </a:r>
              </a:p>
              <a:p>
                <a:pPr lvl="2">
                  <a:buFont typeface="Courier New" panose="02070309020205020404" pitchFamily="49" charset="0"/>
                  <a:buChar char="o"/>
                </a:pPr>
                <a:r>
                  <a:rPr lang="de-DE" sz="1200" dirty="0"/>
                  <a:t>Effizienter bei häufigen Kollisionen</a:t>
                </a:r>
                <a:endParaRPr lang="en-US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81708977-46A1-FE2C-A220-F1D49DD27BB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107504" y="1203598"/>
                <a:ext cx="6120680" cy="3563938"/>
              </a:xfrm>
              <a:blipFill>
                <a:blip r:embed="rId2"/>
                <a:stretch>
                  <a:fillRect b="-35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F5FC3195-7652-B59E-2040-A5E94DF93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Overflow Hashing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073EBD-D6F8-917E-4783-363455C5AF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8105" y="1634693"/>
            <a:ext cx="3528392" cy="88352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3426287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55899718-A738-F592-BB88-5313A1CDB979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</a:rPr>
                      <m:t>mod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 7</m:t>
                    </m:r>
                  </m:oMath>
                </a14:m>
                <a:r>
                  <a:rPr lang="de-DE" dirty="0"/>
                  <a:t>, Einfügen am Listenkopf,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5,15,3,7,8,4,12,19</m:t>
                        </m:r>
                      </m:e>
                    </m:d>
                  </m:oMath>
                </a14:m>
                <a:endParaRPr lang="de-DE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55899718-A738-F592-BB88-5313A1CDB9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t="-3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1EA92023-1C9B-8BFB-9DA4-153B5C21D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Beispiel: </a:t>
            </a:r>
            <a:r>
              <a:rPr lang="en-US" i="1" dirty="0"/>
              <a:t>Overflow Hashing </a:t>
            </a:r>
            <a:r>
              <a:rPr lang="de-DE" dirty="0"/>
              <a:t>mit Direkter Verkettung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2F1A2C5-4C3D-D6D4-D4D3-F992491E9A7F}"/>
                  </a:ext>
                </a:extLst>
              </p:cNvPr>
              <p:cNvSpPr/>
              <p:nvPr/>
            </p:nvSpPr>
            <p:spPr bwMode="gray">
              <a:xfrm>
                <a:off x="899592" y="1789344"/>
                <a:ext cx="432048" cy="4320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1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[0]</m:t>
                      </m:r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2F1A2C5-4C3D-D6D4-D4D3-F992491E9A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899592" y="1789344"/>
                <a:ext cx="432048" cy="43204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6FCD1D5E-1227-5EBF-0543-2043D9B09BC7}"/>
                  </a:ext>
                </a:extLst>
              </p:cNvPr>
              <p:cNvSpPr/>
              <p:nvPr/>
            </p:nvSpPr>
            <p:spPr bwMode="gray">
              <a:xfrm>
                <a:off x="899592" y="2220173"/>
                <a:ext cx="432048" cy="4320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1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[1]</m:t>
                      </m:r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6FCD1D5E-1227-5EBF-0543-2043D9B09B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899592" y="2220173"/>
                <a:ext cx="432048" cy="43204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8584F4D7-E0EC-0A10-ABB3-497648FE4DA0}"/>
                  </a:ext>
                </a:extLst>
              </p:cNvPr>
              <p:cNvSpPr/>
              <p:nvPr/>
            </p:nvSpPr>
            <p:spPr bwMode="gray">
              <a:xfrm>
                <a:off x="899592" y="2652221"/>
                <a:ext cx="432048" cy="4320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1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[2]</m:t>
                      </m:r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8584F4D7-E0EC-0A10-ABB3-497648FE4D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899592" y="2652221"/>
                <a:ext cx="432048" cy="43204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710F9B15-B066-45A2-E3B0-37C78639ECA0}"/>
                  </a:ext>
                </a:extLst>
              </p:cNvPr>
              <p:cNvSpPr/>
              <p:nvPr/>
            </p:nvSpPr>
            <p:spPr bwMode="gray">
              <a:xfrm>
                <a:off x="899592" y="3083050"/>
                <a:ext cx="432048" cy="4320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12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[3]</m:t>
                      </m:r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710F9B15-B066-45A2-E3B0-37C78639EC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899592" y="3083050"/>
                <a:ext cx="432048" cy="43204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B547EEE3-5C6C-6CC4-A7B8-DEA668DBCC35}"/>
                  </a:ext>
                </a:extLst>
              </p:cNvPr>
              <p:cNvSpPr/>
              <p:nvPr/>
            </p:nvSpPr>
            <p:spPr bwMode="gray">
              <a:xfrm>
                <a:off x="899592" y="3515098"/>
                <a:ext cx="432048" cy="4320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1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[4]</m:t>
                      </m:r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B547EEE3-5C6C-6CC4-A7B8-DEA668DBCC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899592" y="3515098"/>
                <a:ext cx="432048" cy="43204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56E64306-2F88-A525-12AA-5CC11D3FE76E}"/>
                  </a:ext>
                </a:extLst>
              </p:cNvPr>
              <p:cNvSpPr/>
              <p:nvPr/>
            </p:nvSpPr>
            <p:spPr bwMode="gray">
              <a:xfrm>
                <a:off x="899592" y="3945927"/>
                <a:ext cx="432048" cy="4320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1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[5]</m:t>
                      </m:r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56E64306-2F88-A525-12AA-5CC11D3FE7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899592" y="3945927"/>
                <a:ext cx="432048" cy="43204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72037DB0-1F3B-BCF9-AE46-8BD7344EB468}"/>
                  </a:ext>
                </a:extLst>
              </p:cNvPr>
              <p:cNvSpPr/>
              <p:nvPr/>
            </p:nvSpPr>
            <p:spPr bwMode="gray">
              <a:xfrm>
                <a:off x="899592" y="4377975"/>
                <a:ext cx="432048" cy="4320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1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[6]</m:t>
                      </m:r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72037DB0-1F3B-BCF9-AE46-8BD7344EB4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899592" y="4377975"/>
                <a:ext cx="432048" cy="43204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2AB4F99-0FBD-6510-D93C-977CC8A5A479}"/>
              </a:ext>
            </a:extLst>
          </p:cNvPr>
          <p:cNvCxnSpPr>
            <a:cxnSpLocks/>
            <a:stCxn id="17" idx="3"/>
            <a:endCxn id="24" idx="1"/>
          </p:cNvCxnSpPr>
          <p:nvPr/>
        </p:nvCxnSpPr>
        <p:spPr bwMode="gray">
          <a:xfrm>
            <a:off x="1331640" y="4161951"/>
            <a:ext cx="3605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ounded Rectangle 23">
                <a:extLst>
                  <a:ext uri="{FF2B5EF4-FFF2-40B4-BE49-F238E27FC236}">
                    <a16:creationId xmlns:a16="http://schemas.microsoft.com/office/drawing/2014/main" id="{11DA9B5D-562E-99B0-EB2D-50572E8EBFB6}"/>
                  </a:ext>
                </a:extLst>
              </p:cNvPr>
              <p:cNvSpPr>
                <a:spLocks noChangeAspect="1"/>
              </p:cNvSpPr>
              <p:nvPr/>
            </p:nvSpPr>
            <p:spPr bwMode="gray">
              <a:xfrm>
                <a:off x="1692149" y="3989132"/>
                <a:ext cx="345638" cy="345638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Rounded Rectangle 23">
                <a:extLst>
                  <a:ext uri="{FF2B5EF4-FFF2-40B4-BE49-F238E27FC236}">
                    <a16:creationId xmlns:a16="http://schemas.microsoft.com/office/drawing/2014/main" id="{11DA9B5D-562E-99B0-EB2D-50572E8EBF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692149" y="3989132"/>
                <a:ext cx="345638" cy="345638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A70B473-1F46-03C4-48C8-638291D04795}"/>
              </a:ext>
            </a:extLst>
          </p:cNvPr>
          <p:cNvCxnSpPr>
            <a:cxnSpLocks/>
            <a:stCxn id="8" idx="3"/>
            <a:endCxn id="27" idx="1"/>
          </p:cNvCxnSpPr>
          <p:nvPr/>
        </p:nvCxnSpPr>
        <p:spPr bwMode="gray">
          <a:xfrm>
            <a:off x="1331640" y="2436197"/>
            <a:ext cx="360509" cy="19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ounded Rectangle 26">
                <a:extLst>
                  <a:ext uri="{FF2B5EF4-FFF2-40B4-BE49-F238E27FC236}">
                    <a16:creationId xmlns:a16="http://schemas.microsoft.com/office/drawing/2014/main" id="{3B9CB834-F02A-116D-1E18-30726383155F}"/>
                  </a:ext>
                </a:extLst>
              </p:cNvPr>
              <p:cNvSpPr>
                <a:spLocks noChangeAspect="1"/>
              </p:cNvSpPr>
              <p:nvPr/>
            </p:nvSpPr>
            <p:spPr bwMode="gray">
              <a:xfrm>
                <a:off x="1692149" y="2265302"/>
                <a:ext cx="345638" cy="345638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15</m:t>
                      </m:r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" name="Rounded Rectangle 26">
                <a:extLst>
                  <a:ext uri="{FF2B5EF4-FFF2-40B4-BE49-F238E27FC236}">
                    <a16:creationId xmlns:a16="http://schemas.microsoft.com/office/drawing/2014/main" id="{3B9CB834-F02A-116D-1E18-3072638315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692149" y="2265302"/>
                <a:ext cx="345638" cy="345638"/>
              </a:xfrm>
              <a:prstGeom prst="round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D61BE43-36C1-63EC-83A7-7F60F81DA067}"/>
              </a:ext>
            </a:extLst>
          </p:cNvPr>
          <p:cNvCxnSpPr>
            <a:cxnSpLocks/>
            <a:stCxn id="15" idx="3"/>
            <a:endCxn id="31" idx="1"/>
          </p:cNvCxnSpPr>
          <p:nvPr/>
        </p:nvCxnSpPr>
        <p:spPr bwMode="gray">
          <a:xfrm>
            <a:off x="1331640" y="3299074"/>
            <a:ext cx="3605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ounded Rectangle 30">
                <a:extLst>
                  <a:ext uri="{FF2B5EF4-FFF2-40B4-BE49-F238E27FC236}">
                    <a16:creationId xmlns:a16="http://schemas.microsoft.com/office/drawing/2014/main" id="{B64763F8-719A-E2DF-29E0-30B8264B8412}"/>
                  </a:ext>
                </a:extLst>
              </p:cNvPr>
              <p:cNvSpPr>
                <a:spLocks noChangeAspect="1"/>
              </p:cNvSpPr>
              <p:nvPr/>
            </p:nvSpPr>
            <p:spPr bwMode="gray">
              <a:xfrm>
                <a:off x="1692149" y="3126255"/>
                <a:ext cx="345638" cy="345638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" name="Rounded Rectangle 30">
                <a:extLst>
                  <a:ext uri="{FF2B5EF4-FFF2-40B4-BE49-F238E27FC236}">
                    <a16:creationId xmlns:a16="http://schemas.microsoft.com/office/drawing/2014/main" id="{B64763F8-719A-E2DF-29E0-30B8264B84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692149" y="3126255"/>
                <a:ext cx="345638" cy="345638"/>
              </a:xfrm>
              <a:prstGeom prst="round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54E3C91-B414-56FF-5A9E-59366D5572E9}"/>
              </a:ext>
            </a:extLst>
          </p:cNvPr>
          <p:cNvCxnSpPr>
            <a:cxnSpLocks noChangeAspect="1"/>
            <a:endCxn id="35" idx="1"/>
          </p:cNvCxnSpPr>
          <p:nvPr/>
        </p:nvCxnSpPr>
        <p:spPr bwMode="gray">
          <a:xfrm>
            <a:off x="1331640" y="1997901"/>
            <a:ext cx="360509" cy="68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ounded Rectangle 34">
                <a:extLst>
                  <a:ext uri="{FF2B5EF4-FFF2-40B4-BE49-F238E27FC236}">
                    <a16:creationId xmlns:a16="http://schemas.microsoft.com/office/drawing/2014/main" id="{0CB61670-A0D7-9889-A81D-E3922DD25B36}"/>
                  </a:ext>
                </a:extLst>
              </p:cNvPr>
              <p:cNvSpPr>
                <a:spLocks noChangeAspect="1"/>
              </p:cNvSpPr>
              <p:nvPr/>
            </p:nvSpPr>
            <p:spPr bwMode="gray">
              <a:xfrm>
                <a:off x="1692149" y="1831940"/>
                <a:ext cx="345638" cy="345638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7</m:t>
                      </m:r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5" name="Rounded Rectangle 34">
                <a:extLst>
                  <a:ext uri="{FF2B5EF4-FFF2-40B4-BE49-F238E27FC236}">
                    <a16:creationId xmlns:a16="http://schemas.microsoft.com/office/drawing/2014/main" id="{0CB61670-A0D7-9889-A81D-E3922DD25B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692149" y="1831940"/>
                <a:ext cx="345638" cy="345638"/>
              </a:xfrm>
              <a:prstGeom prst="round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ounded Rectangle 40">
                <a:extLst>
                  <a:ext uri="{FF2B5EF4-FFF2-40B4-BE49-F238E27FC236}">
                    <a16:creationId xmlns:a16="http://schemas.microsoft.com/office/drawing/2014/main" id="{88EB6304-92B4-68BA-4C64-7A35A1A5772F}"/>
                  </a:ext>
                </a:extLst>
              </p:cNvPr>
              <p:cNvSpPr>
                <a:spLocks noChangeAspect="1"/>
              </p:cNvSpPr>
              <p:nvPr/>
            </p:nvSpPr>
            <p:spPr bwMode="gray">
              <a:xfrm>
                <a:off x="1692148" y="2263987"/>
                <a:ext cx="345638" cy="345638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1" name="Rounded Rectangle 40">
                <a:extLst>
                  <a:ext uri="{FF2B5EF4-FFF2-40B4-BE49-F238E27FC236}">
                    <a16:creationId xmlns:a16="http://schemas.microsoft.com/office/drawing/2014/main" id="{88EB6304-92B4-68BA-4C64-7A35A1A577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692148" y="2263987"/>
                <a:ext cx="345638" cy="345638"/>
              </a:xfrm>
              <a:prstGeom prst="round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0D6A06CC-86F9-919C-E05F-2A65D0797F1F}"/>
              </a:ext>
            </a:extLst>
          </p:cNvPr>
          <p:cNvCxnSpPr>
            <a:cxnSpLocks/>
            <a:stCxn id="41" idx="3"/>
            <a:endCxn id="45" idx="1"/>
          </p:cNvCxnSpPr>
          <p:nvPr/>
        </p:nvCxnSpPr>
        <p:spPr bwMode="gray">
          <a:xfrm>
            <a:off x="2037786" y="2436806"/>
            <a:ext cx="360510" cy="59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ounded Rectangle 44">
                <a:extLst>
                  <a:ext uri="{FF2B5EF4-FFF2-40B4-BE49-F238E27FC236}">
                    <a16:creationId xmlns:a16="http://schemas.microsoft.com/office/drawing/2014/main" id="{4BFDB82D-AE4A-E2DC-A2F6-A537C87E5185}"/>
                  </a:ext>
                </a:extLst>
              </p:cNvPr>
              <p:cNvSpPr>
                <a:spLocks noChangeAspect="1"/>
              </p:cNvSpPr>
              <p:nvPr/>
            </p:nvSpPr>
            <p:spPr bwMode="gray">
              <a:xfrm>
                <a:off x="2398296" y="2269927"/>
                <a:ext cx="345638" cy="345638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15</m:t>
                      </m:r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5" name="Rounded Rectangle 44">
                <a:extLst>
                  <a:ext uri="{FF2B5EF4-FFF2-40B4-BE49-F238E27FC236}">
                    <a16:creationId xmlns:a16="http://schemas.microsoft.com/office/drawing/2014/main" id="{4BFDB82D-AE4A-E2DC-A2F6-A537C87E51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398296" y="2269927"/>
                <a:ext cx="345638" cy="345638"/>
              </a:xfrm>
              <a:prstGeom prst="roundRect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A7061DE7-5540-E37A-581E-5EF06F0EDEE4}"/>
              </a:ext>
            </a:extLst>
          </p:cNvPr>
          <p:cNvCxnSpPr>
            <a:cxnSpLocks/>
            <a:stCxn id="16" idx="3"/>
            <a:endCxn id="49" idx="1"/>
          </p:cNvCxnSpPr>
          <p:nvPr/>
        </p:nvCxnSpPr>
        <p:spPr bwMode="gray">
          <a:xfrm>
            <a:off x="1331640" y="3731122"/>
            <a:ext cx="36050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ounded Rectangle 48">
                <a:extLst>
                  <a:ext uri="{FF2B5EF4-FFF2-40B4-BE49-F238E27FC236}">
                    <a16:creationId xmlns:a16="http://schemas.microsoft.com/office/drawing/2014/main" id="{2DE0565A-2CE8-FBE2-8ED5-F7953695D0AD}"/>
                  </a:ext>
                </a:extLst>
              </p:cNvPr>
              <p:cNvSpPr>
                <a:spLocks noChangeAspect="1"/>
              </p:cNvSpPr>
              <p:nvPr/>
            </p:nvSpPr>
            <p:spPr bwMode="gray">
              <a:xfrm>
                <a:off x="1692148" y="3558303"/>
                <a:ext cx="345639" cy="345638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9" name="Rounded Rectangle 48">
                <a:extLst>
                  <a:ext uri="{FF2B5EF4-FFF2-40B4-BE49-F238E27FC236}">
                    <a16:creationId xmlns:a16="http://schemas.microsoft.com/office/drawing/2014/main" id="{2DE0565A-2CE8-FBE2-8ED5-F7953695D0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692148" y="3558303"/>
                <a:ext cx="345639" cy="345638"/>
              </a:xfrm>
              <a:prstGeom prst="roundRect">
                <a:avLst/>
              </a:prstGeom>
              <a:blipFill>
                <a:blip r:embed="rId1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Rounded Rectangle 57">
                <a:extLst>
                  <a:ext uri="{FF2B5EF4-FFF2-40B4-BE49-F238E27FC236}">
                    <a16:creationId xmlns:a16="http://schemas.microsoft.com/office/drawing/2014/main" id="{6B1DD866-6191-7653-F754-B14F6D62C388}"/>
                  </a:ext>
                </a:extLst>
              </p:cNvPr>
              <p:cNvSpPr>
                <a:spLocks noChangeAspect="1"/>
              </p:cNvSpPr>
              <p:nvPr/>
            </p:nvSpPr>
            <p:spPr bwMode="gray">
              <a:xfrm>
                <a:off x="1692148" y="3987208"/>
                <a:ext cx="345638" cy="345638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12</m:t>
                      </m:r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8" name="Rounded Rectangle 57">
                <a:extLst>
                  <a:ext uri="{FF2B5EF4-FFF2-40B4-BE49-F238E27FC236}">
                    <a16:creationId xmlns:a16="http://schemas.microsoft.com/office/drawing/2014/main" id="{6B1DD866-6191-7653-F754-B14F6D62C3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692148" y="3987208"/>
                <a:ext cx="345638" cy="345638"/>
              </a:xfrm>
              <a:prstGeom prst="roundRect">
                <a:avLst/>
              </a:prstGeom>
              <a:blipFill>
                <a:blip r:embed="rId1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4B6CBD88-1102-97EF-A625-C8555D2312FC}"/>
              </a:ext>
            </a:extLst>
          </p:cNvPr>
          <p:cNvCxnSpPr>
            <a:cxnSpLocks/>
            <a:stCxn id="58" idx="3"/>
            <a:endCxn id="60" idx="1"/>
          </p:cNvCxnSpPr>
          <p:nvPr/>
        </p:nvCxnSpPr>
        <p:spPr bwMode="gray">
          <a:xfrm>
            <a:off x="2037786" y="4160027"/>
            <a:ext cx="360510" cy="57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Rounded Rectangle 59">
                <a:extLst>
                  <a:ext uri="{FF2B5EF4-FFF2-40B4-BE49-F238E27FC236}">
                    <a16:creationId xmlns:a16="http://schemas.microsoft.com/office/drawing/2014/main" id="{596602C7-0895-4995-0160-8246D3528703}"/>
                  </a:ext>
                </a:extLst>
              </p:cNvPr>
              <p:cNvSpPr>
                <a:spLocks noChangeAspect="1"/>
              </p:cNvSpPr>
              <p:nvPr/>
            </p:nvSpPr>
            <p:spPr bwMode="gray">
              <a:xfrm>
                <a:off x="2398296" y="3992965"/>
                <a:ext cx="345638" cy="345638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0" name="Rounded Rectangle 59">
                <a:extLst>
                  <a:ext uri="{FF2B5EF4-FFF2-40B4-BE49-F238E27FC236}">
                    <a16:creationId xmlns:a16="http://schemas.microsoft.com/office/drawing/2014/main" id="{596602C7-0895-4995-0160-8246D35287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398296" y="3992965"/>
                <a:ext cx="345638" cy="345638"/>
              </a:xfrm>
              <a:prstGeom prst="roundRect">
                <a:avLst/>
              </a:prstGeom>
              <a:blipFill>
                <a:blip r:embed="rId18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ounded Rectangle 65">
                <a:extLst>
                  <a:ext uri="{FF2B5EF4-FFF2-40B4-BE49-F238E27FC236}">
                    <a16:creationId xmlns:a16="http://schemas.microsoft.com/office/drawing/2014/main" id="{3D83E51A-4D85-D809-8FB7-72E55F593CFD}"/>
                  </a:ext>
                </a:extLst>
              </p:cNvPr>
              <p:cNvSpPr>
                <a:spLocks noChangeAspect="1"/>
              </p:cNvSpPr>
              <p:nvPr/>
            </p:nvSpPr>
            <p:spPr bwMode="gray">
              <a:xfrm>
                <a:off x="1692147" y="3990928"/>
                <a:ext cx="345638" cy="345638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19</m:t>
                      </m:r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6" name="Rounded Rectangle 65">
                <a:extLst>
                  <a:ext uri="{FF2B5EF4-FFF2-40B4-BE49-F238E27FC236}">
                    <a16:creationId xmlns:a16="http://schemas.microsoft.com/office/drawing/2014/main" id="{3D83E51A-4D85-D809-8FB7-72E55F593C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692147" y="3990928"/>
                <a:ext cx="345638" cy="345638"/>
              </a:xfrm>
              <a:prstGeom prst="roundRect">
                <a:avLst/>
              </a:prstGeom>
              <a:blipFill>
                <a:blip r:embed="rId19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Rounded Rectangle 67">
                <a:extLst>
                  <a:ext uri="{FF2B5EF4-FFF2-40B4-BE49-F238E27FC236}">
                    <a16:creationId xmlns:a16="http://schemas.microsoft.com/office/drawing/2014/main" id="{43DC090C-4144-2FCC-57AC-7B4E1BC15098}"/>
                  </a:ext>
                </a:extLst>
              </p:cNvPr>
              <p:cNvSpPr>
                <a:spLocks noChangeAspect="1"/>
              </p:cNvSpPr>
              <p:nvPr/>
            </p:nvSpPr>
            <p:spPr bwMode="gray">
              <a:xfrm>
                <a:off x="2398296" y="3986717"/>
                <a:ext cx="345638" cy="345638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12</m:t>
                      </m:r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8" name="Rounded Rectangle 67">
                <a:extLst>
                  <a:ext uri="{FF2B5EF4-FFF2-40B4-BE49-F238E27FC236}">
                    <a16:creationId xmlns:a16="http://schemas.microsoft.com/office/drawing/2014/main" id="{43DC090C-4144-2FCC-57AC-7B4E1BC150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398296" y="3986717"/>
                <a:ext cx="345638" cy="345638"/>
              </a:xfrm>
              <a:prstGeom prst="roundRect">
                <a:avLst/>
              </a:prstGeom>
              <a:blipFill>
                <a:blip r:embed="rId20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0F559F7F-D9C3-10C7-268F-FE3BE8726567}"/>
              </a:ext>
            </a:extLst>
          </p:cNvPr>
          <p:cNvCxnSpPr>
            <a:cxnSpLocks/>
            <a:stCxn id="68" idx="3"/>
            <a:endCxn id="76" idx="1"/>
          </p:cNvCxnSpPr>
          <p:nvPr/>
        </p:nvCxnSpPr>
        <p:spPr bwMode="gray">
          <a:xfrm>
            <a:off x="2743934" y="4159536"/>
            <a:ext cx="3605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Rounded Rectangle 75">
                <a:extLst>
                  <a:ext uri="{FF2B5EF4-FFF2-40B4-BE49-F238E27FC236}">
                    <a16:creationId xmlns:a16="http://schemas.microsoft.com/office/drawing/2014/main" id="{703BF436-5180-2F32-E81C-84EAAF21AC53}"/>
                  </a:ext>
                </a:extLst>
              </p:cNvPr>
              <p:cNvSpPr>
                <a:spLocks noChangeAspect="1"/>
              </p:cNvSpPr>
              <p:nvPr/>
            </p:nvSpPr>
            <p:spPr bwMode="gray">
              <a:xfrm>
                <a:off x="3104441" y="3986717"/>
                <a:ext cx="345638" cy="345638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6" name="Rounded Rectangle 75">
                <a:extLst>
                  <a:ext uri="{FF2B5EF4-FFF2-40B4-BE49-F238E27FC236}">
                    <a16:creationId xmlns:a16="http://schemas.microsoft.com/office/drawing/2014/main" id="{703BF436-5180-2F32-E81C-84EAAF21AC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104441" y="3986717"/>
                <a:ext cx="345638" cy="345638"/>
              </a:xfrm>
              <a:prstGeom prst="roundRect">
                <a:avLst/>
              </a:prstGeom>
              <a:blipFill>
                <a:blip r:embed="rId21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26F80A2A-23A1-8159-44F4-7E32BA462B1D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4893762" y="1742552"/>
            <a:ext cx="2810016" cy="108140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D35B0C0-7F85-D345-067B-91BDCC82F3C4}"/>
              </a:ext>
            </a:extLst>
          </p:cNvPr>
          <p:cNvSpPr txBox="1"/>
          <p:nvPr/>
        </p:nvSpPr>
        <p:spPr bwMode="gray">
          <a:xfrm>
            <a:off x="5468779" y="2913773"/>
            <a:ext cx="13340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DE" sz="1600" b="1" dirty="0">
                <a:hlinkClick r:id="rId23"/>
              </a:rPr>
              <a:t>hash_st.h</a:t>
            </a:r>
            <a:endParaRPr lang="en-DE" b="1" dirty="0"/>
          </a:p>
        </p:txBody>
      </p:sp>
    </p:spTree>
    <p:extLst>
      <p:ext uri="{BB962C8B-B14F-4D97-AF65-F5344CB8AC3E}">
        <p14:creationId xmlns:p14="http://schemas.microsoft.com/office/powerpoint/2010/main" val="285567869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600"/>
                            </p:stCondLst>
                            <p:childTnLst>
                              <p:par>
                                <p:cTn id="1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1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700"/>
                            </p:stCondLst>
                            <p:childTnLst>
                              <p:par>
                                <p:cTn id="2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1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800"/>
                            </p:stCondLst>
                            <p:childTnLst>
                              <p:par>
                                <p:cTn id="2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1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900"/>
                            </p:stCondLst>
                            <p:childTnLst>
                              <p:par>
                                <p:cTn id="3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1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1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"/>
                            </p:stCondLst>
                            <p:childTnLst>
                              <p:par>
                                <p:cTn id="7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00"/>
                            </p:stCondLst>
                            <p:childTnLst>
                              <p:par>
                                <p:cTn id="7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500"/>
                            </p:stCondLst>
                            <p:childTnLst>
                              <p:par>
                                <p:cTn id="9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500"/>
                            </p:stCondLst>
                            <p:childTnLst>
                              <p:par>
                                <p:cTn id="10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500"/>
                            </p:stCondLst>
                            <p:childTnLst>
                              <p:par>
                                <p:cTn id="11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4" grpId="0" animBg="1"/>
      <p:bldP spid="8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24" grpId="0" animBg="1"/>
      <p:bldP spid="27" grpId="0" animBg="1"/>
      <p:bldP spid="31" grpId="0" animBg="1"/>
      <p:bldP spid="35" grpId="0" animBg="1"/>
      <p:bldP spid="41" grpId="0" animBg="1"/>
      <p:bldP spid="45" grpId="0" animBg="1"/>
      <p:bldP spid="49" grpId="0" animBg="1"/>
      <p:bldP spid="58" grpId="0" animBg="1"/>
      <p:bldP spid="60" grpId="0" animBg="1"/>
      <p:bldP spid="66" grpId="0" animBg="1"/>
      <p:bldP spid="68" grpId="0" animBg="1"/>
      <p:bldP spid="76" grpId="0" animBg="1"/>
      <p:bldP spid="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F970D4FA-5DED-51AF-8752-ADD75E0D01C3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de-DE" b="1" dirty="0"/>
                  <a:t>Annahme</a:t>
                </a:r>
                <a:r>
                  <a:rPr lang="de-DE" dirty="0"/>
                  <a:t>: Sei </a:t>
                </a:r>
                <a14:m>
                  <m:oMath xmlns:m="http://schemas.openxmlformats.org/officeDocument/2006/math">
                    <m:r>
                      <a:rPr lang="de-DE" i="1" dirty="0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de-DE" dirty="0"/>
                  <a:t> gleichverteilt.</a:t>
                </a:r>
              </a:p>
              <a:p>
                <a:r>
                  <a:rPr lang="de-DE" b="1" dirty="0"/>
                  <a:t>Füllgrad</a:t>
                </a:r>
                <a:r>
                  <a:rPr lang="de-DE" dirty="0"/>
                  <a:t>: Nach Einfügen von </a:t>
                </a:r>
                <a14:m>
                  <m:oMath xmlns:m="http://schemas.openxmlformats.org/officeDocument/2006/math">
                    <m:r>
                      <a:rPr lang="de-DE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de-DE" dirty="0"/>
                  <a:t> Schlüsseln hat jede </a:t>
                </a:r>
                <a:r>
                  <a:rPr lang="en-US" i="1" dirty="0"/>
                  <a:t>overflow</a:t>
                </a:r>
                <a:r>
                  <a:rPr lang="de-DE" dirty="0"/>
                  <a:t> Liste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≈</m:t>
                    </m:r>
                    <m:r>
                      <a:rPr lang="de-DE" i="1" dirty="0" err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de-DE" i="1" dirty="0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de-DE" dirty="0"/>
                  <a:t> Elemente.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  <a:sym typeface="Symbol"/>
                      </a:rPr>
                      <m:t>𝛼</m:t>
                    </m:r>
                  </m:oMath>
                </a14:m>
                <a:r>
                  <a:rPr lang="de-DE" dirty="0">
                    <a:sym typeface="Symbol"/>
                  </a:rPr>
                  <a:t> ist der </a:t>
                </a:r>
                <a:r>
                  <a:rPr lang="de-DE" i="1" dirty="0">
                    <a:sym typeface="Symbol"/>
                  </a:rPr>
                  <a:t>Füllgrad</a:t>
                </a:r>
                <a:r>
                  <a:rPr lang="de-DE" dirty="0">
                    <a:sym typeface="Symbol"/>
                  </a:rPr>
                  <a:t> der Hashtabelle.</a:t>
                </a:r>
                <a:endParaRPr lang="de-DE" dirty="0"/>
              </a:p>
              <a:p>
                <a:r>
                  <a:rPr lang="de-DE" b="1" dirty="0"/>
                  <a:t>Frage</a:t>
                </a:r>
                <a:r>
                  <a:rPr lang="de-DE" dirty="0"/>
                  <a:t>: Wie viele Vergleiche benötigt die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de-DE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de-DE" i="1" dirty="0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</m:oMath>
                </a14:m>
                <a:r>
                  <a:rPr lang="de-DE" dirty="0"/>
                  <a:t>-</a:t>
                </a:r>
                <a:r>
                  <a:rPr lang="de-DE" dirty="0" err="1"/>
                  <a:t>te</a:t>
                </a:r>
                <a:r>
                  <a:rPr lang="de-DE" dirty="0"/>
                  <a:t> Operation durchschnittlich?</a:t>
                </a:r>
              </a:p>
              <a:p>
                <a:pPr lvl="1"/>
                <a:r>
                  <a:rPr lang="de-DE" sz="1200" dirty="0"/>
                  <a:t>Einfügen: </a:t>
                </a:r>
                <a14:m>
                  <m:oMath xmlns:m="http://schemas.openxmlformats.org/officeDocument/2006/math">
                    <m:r>
                      <a:rPr lang="de-DE" sz="1200" i="1" dirty="0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de-DE" sz="12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20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endParaRPr lang="de-DE" sz="1200" dirty="0"/>
              </a:p>
              <a:p>
                <a:pPr lvl="1"/>
                <a:r>
                  <a:rPr lang="de-DE" sz="1200" dirty="0"/>
                  <a:t>Suchen: Falls Schüssel enthalten: </a:t>
                </a:r>
                <a14:m>
                  <m:oMath xmlns:m="http://schemas.openxmlformats.org/officeDocument/2006/math">
                    <m:r>
                      <a:rPr lang="en-US" sz="1200" b="0" i="1" dirty="0" smtClean="0">
                        <a:latin typeface="Cambria Math" panose="02040503050406030204" pitchFamily="18" charset="0"/>
                        <a:sym typeface="Symbol"/>
                      </a:rPr>
                      <m:t>𝛼</m:t>
                    </m:r>
                    <m:r>
                      <a:rPr lang="de-DE" sz="1200" i="1" dirty="0" smtClean="0">
                        <a:latin typeface="Cambria Math" panose="02040503050406030204" pitchFamily="18" charset="0"/>
                      </a:rPr>
                      <m:t>/2</m:t>
                    </m:r>
                  </m:oMath>
                </a14:m>
                <a:r>
                  <a:rPr lang="de-DE" sz="1200" dirty="0"/>
                  <a:t> Vergleiche; sonst </a:t>
                </a:r>
                <a14:m>
                  <m:oMath xmlns:m="http://schemas.openxmlformats.org/officeDocument/2006/math">
                    <m:r>
                      <a:rPr lang="en-US" sz="1200" b="0" i="1" dirty="0" smtClean="0">
                        <a:latin typeface="Cambria Math" panose="02040503050406030204" pitchFamily="18" charset="0"/>
                        <a:sym typeface="Symbol"/>
                      </a:rPr>
                      <m:t>𝛼</m:t>
                    </m:r>
                  </m:oMath>
                </a14:m>
                <a:r>
                  <a:rPr lang="de-DE" sz="1200" dirty="0"/>
                  <a:t> Vergleiche</a:t>
                </a:r>
              </a:p>
              <a:p>
                <a:pPr lvl="1"/>
                <a:r>
                  <a:rPr lang="de-DE" sz="1200" dirty="0"/>
                  <a:t>Löschen: </a:t>
                </a:r>
                <a14:m>
                  <m:oMath xmlns:m="http://schemas.openxmlformats.org/officeDocument/2006/math">
                    <m:r>
                      <a:rPr lang="en-US" sz="1200" i="1" dirty="0">
                        <a:latin typeface="Cambria Math" panose="02040503050406030204" pitchFamily="18" charset="0"/>
                        <a:sym typeface="Symbol"/>
                      </a:rPr>
                      <m:t>𝛼</m:t>
                    </m:r>
                    <m:r>
                      <a:rPr lang="de-DE" sz="1200" i="1" dirty="0">
                        <a:latin typeface="Cambria Math" panose="02040503050406030204" pitchFamily="18" charset="0"/>
                      </a:rPr>
                      <m:t>/2</m:t>
                    </m:r>
                  </m:oMath>
                </a14:m>
                <a:r>
                  <a:rPr lang="de-DE" sz="1200" dirty="0"/>
                  <a:t> Vergleiche</a:t>
                </a:r>
              </a:p>
              <a:p>
                <a:r>
                  <a:rPr lang="de-DE" b="1" dirty="0"/>
                  <a:t>Beobachtung</a:t>
                </a:r>
                <a:r>
                  <a:rPr lang="de-DE" dirty="0"/>
                  <a:t>: Suche mit durchschnittlich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  <a:sym typeface="Symbol"/>
                      </a:rPr>
                      <m:t>𝛼</m:t>
                    </m:r>
                    <m:r>
                      <a:rPr lang="de-DE" i="1" dirty="0" smtClean="0">
                        <a:latin typeface="Cambria Math" panose="02040503050406030204" pitchFamily="18" charset="0"/>
                      </a:rPr>
                      <m:t>/2</m:t>
                    </m:r>
                  </m:oMath>
                </a14:m>
                <a:r>
                  <a:rPr lang="de-DE" dirty="0"/>
                  <a:t> </a:t>
                </a:r>
                <a:r>
                  <a:rPr lang="de-DE" dirty="0">
                    <a:sym typeface="Symbol"/>
                  </a:rPr>
                  <a:t>Vergleichen nicht günstig?</a:t>
                </a:r>
              </a:p>
              <a:p>
                <a:pPr lvl="1"/>
                <a:r>
                  <a:rPr lang="de-DE" sz="1200" b="1" dirty="0">
                    <a:sym typeface="Symbol"/>
                  </a:rPr>
                  <a:t>Aber</a:t>
                </a:r>
                <a:r>
                  <a:rPr lang="de-DE" sz="1200" dirty="0">
                    <a:sym typeface="Symbol"/>
                  </a:rPr>
                  <a:t>: </a:t>
                </a:r>
                <a:r>
                  <a:rPr lang="de-DE" sz="1200">
                    <a:sym typeface="Symbol"/>
                  </a:rPr>
                  <a:t>Typischer Anwendungsfall </a:t>
                </a:r>
                <a:r>
                  <a:rPr lang="de-DE" sz="1200" dirty="0">
                    <a:sym typeface="Symbol"/>
                  </a:rPr>
                  <a:t>hat sehr kleines  (&lt;1 – Suche in konstanter Zeit!)</a:t>
                </a:r>
              </a:p>
              <a:p>
                <a:pPr lvl="1"/>
                <a:r>
                  <a:rPr lang="de-DE" sz="1200" b="1" dirty="0">
                    <a:sym typeface="Symbol"/>
                  </a:rPr>
                  <a:t>Beispiel</a:t>
                </a:r>
                <a:r>
                  <a:rPr lang="de-DE" sz="1200" dirty="0">
                    <a:sym typeface="Symbol"/>
                  </a:rPr>
                  <a:t>: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sz="1200" i="1" dirty="0" smtClean="0">
                            <a:latin typeface="Cambria Math" panose="02040503050406030204" pitchFamily="18" charset="0"/>
                            <a:sym typeface="Symbol"/>
                          </a:rPr>
                        </m:ctrlPr>
                      </m:dPr>
                      <m:e>
                        <m:r>
                          <a:rPr lang="de-DE" sz="1200" i="1" dirty="0" smtClean="0">
                            <a:latin typeface="Cambria Math" panose="02040503050406030204" pitchFamily="18" charset="0"/>
                            <a:sym typeface="Symbol"/>
                          </a:rPr>
                          <m:t>𝑆</m:t>
                        </m:r>
                      </m:e>
                    </m:d>
                    <m:r>
                      <a:rPr lang="de-DE" sz="1200" i="1" dirty="0" smtClean="0">
                        <a:latin typeface="Cambria Math" panose="02040503050406030204" pitchFamily="18" charset="0"/>
                        <a:sym typeface="Symbol"/>
                      </a:rPr>
                      <m:t>=</m:t>
                    </m:r>
                    <m:r>
                      <a:rPr lang="de-DE" sz="1200" i="1" dirty="0" err="1" smtClean="0">
                        <a:latin typeface="Cambria Math" panose="02040503050406030204" pitchFamily="18" charset="0"/>
                        <a:sym typeface="Symbol"/>
                      </a:rPr>
                      <m:t>𝑛</m:t>
                    </m:r>
                    <m:r>
                      <a:rPr lang="de-DE" sz="1200" i="1" dirty="0" smtClean="0">
                        <a:latin typeface="Cambria Math" panose="02040503050406030204" pitchFamily="18" charset="0"/>
                        <a:sym typeface="Symbol"/>
                      </a:rPr>
                      <m:t>=10.000.000</m:t>
                    </m:r>
                  </m:oMath>
                </a14:m>
                <a:r>
                  <a:rPr lang="de-DE" sz="1200" dirty="0">
                    <a:sym typeface="Symbol"/>
                  </a:rPr>
                  <a:t> und </a:t>
                </a:r>
                <a14:m>
                  <m:oMath xmlns:m="http://schemas.openxmlformats.org/officeDocument/2006/math">
                    <m:r>
                      <a:rPr lang="de-DE" sz="1200" i="1" dirty="0" smtClean="0">
                        <a:latin typeface="Cambria Math" panose="02040503050406030204" pitchFamily="18" charset="0"/>
                        <a:sym typeface="Symbol"/>
                      </a:rPr>
                      <m:t>𝑀</m:t>
                    </m:r>
                    <m:r>
                      <a:rPr lang="de-DE" sz="1200" i="1" dirty="0" smtClean="0">
                        <a:latin typeface="Cambria Math" panose="02040503050406030204" pitchFamily="18" charset="0"/>
                        <a:sym typeface="Symbol"/>
                      </a:rPr>
                      <m:t>=1.000.000</m:t>
                    </m:r>
                  </m:oMath>
                </a14:m>
                <a:endParaRPr lang="de-DE" sz="1200" dirty="0">
                  <a:sym typeface="Symbol"/>
                </a:endParaRPr>
              </a:p>
              <a:p>
                <a:pPr lvl="2"/>
                <a:r>
                  <a:rPr lang="de-DE" sz="1200" dirty="0">
                    <a:sym typeface="Symbol"/>
                  </a:rPr>
                  <a:t>Hashtabelle: </a:t>
                </a:r>
                <a14:m>
                  <m:oMath xmlns:m="http://schemas.openxmlformats.org/officeDocument/2006/math">
                    <m:r>
                      <a:rPr lang="en-US" sz="1200" b="0" i="1" dirty="0" smtClean="0">
                        <a:latin typeface="Cambria Math" panose="02040503050406030204" pitchFamily="18" charset="0"/>
                        <a:sym typeface="Symbol"/>
                      </a:rPr>
                      <m:t>≈</m:t>
                    </m:r>
                    <m:r>
                      <a:rPr lang="de-DE" sz="1200" i="1" dirty="0" smtClean="0">
                        <a:latin typeface="Cambria Math" panose="02040503050406030204" pitchFamily="18" charset="0"/>
                        <a:sym typeface="Symbol"/>
                      </a:rPr>
                      <m:t>5</m:t>
                    </m:r>
                  </m:oMath>
                </a14:m>
                <a:r>
                  <a:rPr lang="de-DE" sz="1200" dirty="0">
                    <a:sym typeface="Symbol"/>
                  </a:rPr>
                  <a:t> Vergleiche</a:t>
                </a:r>
              </a:p>
              <a:p>
                <a:pPr lvl="2"/>
                <a:r>
                  <a:rPr lang="de-DE" sz="1200" dirty="0">
                    <a:sym typeface="Symbol"/>
                  </a:rPr>
                  <a:t>Sortiertes Array: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de-DE" sz="1200" i="1" dirty="0" smtClean="0">
                            <a:latin typeface="Cambria Math" panose="02040503050406030204" pitchFamily="18" charset="0"/>
                            <a:sym typeface="Symbol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de-DE" sz="1200" i="0" dirty="0" smtClean="0">
                            <a:latin typeface="Cambria Math" panose="02040503050406030204" pitchFamily="18" charset="0"/>
                            <a:sym typeface="Symbol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de-DE" sz="1200" i="1" dirty="0" smtClean="0">
                                <a:latin typeface="Cambria Math" panose="02040503050406030204" pitchFamily="18" charset="0"/>
                                <a:sym typeface="Symbol"/>
                              </a:rPr>
                            </m:ctrlPr>
                          </m:dPr>
                          <m:e>
                            <m:r>
                              <a:rPr lang="de-DE" sz="1200" i="1" dirty="0" smtClean="0">
                                <a:latin typeface="Cambria Math" panose="02040503050406030204" pitchFamily="18" charset="0"/>
                                <a:sym typeface="Symbol"/>
                              </a:rPr>
                              <m:t>10.000.000</m:t>
                            </m:r>
                          </m:e>
                        </m:d>
                      </m:e>
                    </m:func>
                    <m:r>
                      <a:rPr lang="en-US" sz="1200" b="0" i="1" dirty="0" smtClean="0">
                        <a:latin typeface="Cambria Math" panose="02040503050406030204" pitchFamily="18" charset="0"/>
                        <a:sym typeface="Symbol"/>
                      </a:rPr>
                      <m:t>≈</m:t>
                    </m:r>
                    <m:r>
                      <a:rPr lang="de-DE" sz="1200" i="1" dirty="0" smtClean="0">
                        <a:latin typeface="Cambria Math" panose="02040503050406030204" pitchFamily="18" charset="0"/>
                        <a:sym typeface="Symbol"/>
                      </a:rPr>
                      <m:t> 23</m:t>
                    </m:r>
                  </m:oMath>
                </a14:m>
                <a:r>
                  <a:rPr lang="de-DE" sz="1200" dirty="0">
                    <a:sym typeface="Symbol"/>
                  </a:rPr>
                  <a:t> Vergleiche</a:t>
                </a:r>
                <a:endParaRPr lang="de-DE" sz="1200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F970D4FA-5DED-51AF-8752-ADD75E0D01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t="-355" r="-18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12ACC32F-D312-D9DF-4C33-4819FFA4C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Average Case </a:t>
            </a:r>
            <a:r>
              <a:rPr lang="de-DE" dirty="0"/>
              <a:t>Komplexität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938837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pPr marL="342900" indent="-342900"/>
            <a:r>
              <a:rPr lang="de-DE" altLang="en-DE" dirty="0"/>
              <a:t>Grundlagen</a:t>
            </a:r>
          </a:p>
          <a:p>
            <a:pPr marL="342900" indent="-342900"/>
            <a:r>
              <a:rPr lang="de-DE" altLang="en-DE" dirty="0"/>
              <a:t>Hashfunktionen</a:t>
            </a:r>
          </a:p>
          <a:p>
            <a:pPr marL="342900" indent="-342900"/>
            <a:r>
              <a:rPr lang="de-DE" altLang="en-DE" dirty="0"/>
              <a:t>Kollisionen</a:t>
            </a:r>
          </a:p>
          <a:p>
            <a:pPr marL="614125" lvl="1" indent="-342900"/>
            <a:r>
              <a:rPr lang="en-US" altLang="en-DE" i="1" dirty="0"/>
              <a:t>Overflow Hashing</a:t>
            </a:r>
          </a:p>
          <a:p>
            <a:pPr marL="614125" lvl="1" indent="-342900"/>
            <a:r>
              <a:rPr lang="de-DE" altLang="en-DE" b="1" dirty="0"/>
              <a:t>Sondieren</a:t>
            </a:r>
          </a:p>
          <a:p>
            <a:pPr marL="342900" indent="-342900"/>
            <a:r>
              <a:rPr lang="de-DE" altLang="en-DE" dirty="0"/>
              <a:t>Bloom-Filter</a:t>
            </a:r>
          </a:p>
          <a:p>
            <a:pPr marL="342900" indent="-342900"/>
            <a:endParaRPr lang="de-DE" altLang="en-DE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Überblick</a:t>
            </a:r>
          </a:p>
        </p:txBody>
      </p:sp>
    </p:spTree>
    <p:extLst>
      <p:ext uri="{BB962C8B-B14F-4D97-AF65-F5344CB8AC3E}">
        <p14:creationId xmlns:p14="http://schemas.microsoft.com/office/powerpoint/2010/main" val="2138383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DB357892-D610-914B-38C6-6347B4688A1D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de-DE" b="1" dirty="0"/>
                  <a:t>Problem</a:t>
                </a:r>
                <a:r>
                  <a:rPr lang="de-DE" dirty="0"/>
                  <a:t>: </a:t>
                </a:r>
                <a:r>
                  <a:rPr lang="en-US" i="1" dirty="0"/>
                  <a:t>Overflow Hashing</a:t>
                </a:r>
                <a:r>
                  <a:rPr lang="de-DE" dirty="0"/>
                  <a:t> verwendet zusätzlichen Speicher.</a:t>
                </a:r>
              </a:p>
              <a:p>
                <a:r>
                  <a:rPr lang="de-DE" b="1" dirty="0"/>
                  <a:t>Idee</a:t>
                </a:r>
                <a:r>
                  <a:rPr lang="de-DE" dirty="0"/>
                  <a:t>: Verwende (nächste) freie Stellen in Hashtabelle</a:t>
                </a:r>
              </a:p>
              <a:p>
                <a:pPr lvl="1"/>
                <a:r>
                  <a:rPr lang="de-DE" sz="1200" dirty="0"/>
                  <a:t>Falls </a:t>
                </a:r>
                <a14:m>
                  <m:oMath xmlns:m="http://schemas.openxmlformats.org/officeDocument/2006/math">
                    <m:r>
                      <a:rPr lang="de-DE" sz="1200" i="1" dirty="0" smtClean="0"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begChr m:val="["/>
                        <m:endChr m:val="]"/>
                        <m:ctrlPr>
                          <a:rPr lang="de-DE" sz="12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200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de-DE" sz="120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0" i="1" dirty="0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</m:e>
                    </m:d>
                  </m:oMath>
                </a14:m>
                <a:r>
                  <a:rPr lang="de-DE" sz="1200" dirty="0"/>
                  <a:t> besetzt, versuche </a:t>
                </a:r>
                <a14:m>
                  <m:oMath xmlns:m="http://schemas.openxmlformats.org/officeDocument/2006/math">
                    <m:r>
                      <a:rPr lang="de-DE" sz="1200" i="1" dirty="0" smtClean="0"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begChr m:val="["/>
                        <m:endChr m:val="]"/>
                        <m:ctrlPr>
                          <a:rPr lang="de-DE" sz="12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200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de-DE" sz="120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0" i="1" dirty="0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  <m:r>
                          <a:rPr lang="de-DE" sz="1200" i="1" dirty="0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US" sz="1200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de-DE" sz="1200" i="1" dirty="0"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begChr m:val="["/>
                        <m:endChr m:val="]"/>
                        <m:ctrlPr>
                          <a:rPr lang="de-DE" sz="12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200" i="1" dirty="0"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de-DE" sz="12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i="1" dirty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  <m:r>
                          <a:rPr lang="de-DE" sz="1200" i="1" dirty="0">
                            <a:latin typeface="Cambria Math" panose="02040503050406030204" pitchFamily="18" charset="0"/>
                          </a:rPr>
                          <m:t>+2</m:t>
                        </m:r>
                      </m:e>
                    </m:d>
                    <m:r>
                      <a:rPr lang="en-US" sz="1200" b="0" i="1" dirty="0" smtClean="0">
                        <a:latin typeface="Cambria Math" panose="02040503050406030204" pitchFamily="18" charset="0"/>
                      </a:rPr>
                      <m:t>,…,</m:t>
                    </m:r>
                    <m:r>
                      <a:rPr lang="de-DE" sz="1200" i="1" dirty="0"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begChr m:val="["/>
                        <m:endChr m:val="]"/>
                        <m:ctrlPr>
                          <a:rPr lang="de-DE" sz="12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200" i="1" dirty="0"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de-DE" sz="12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i="1" dirty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  <m:r>
                          <a:rPr lang="de-DE" sz="1200" i="1" dirty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sz="1200" b="0" i="1" dirty="0" smtClean="0">
                        <a:latin typeface="Cambria Math" panose="02040503050406030204" pitchFamily="18" charset="0"/>
                      </a:rPr>
                      <m:t>,…</m:t>
                    </m:r>
                  </m:oMath>
                </a14:m>
                <a:endParaRPr lang="de-DE" sz="1200" dirty="0"/>
              </a:p>
              <a:p>
                <a:pPr lvl="1"/>
                <a:r>
                  <a:rPr lang="de-DE" sz="1200" b="1" dirty="0"/>
                  <a:t>Genauer</a:t>
                </a:r>
                <a:r>
                  <a:rPr lang="de-DE" sz="1200" dirty="0"/>
                  <a:t>: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de-DE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𝐴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de-DE" sz="1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de-DE" sz="1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d>
                                  <m:dPr>
                                    <m:ctrlPr>
                                      <a:rPr lang="de-DE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sz="12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</m:d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  <m:r>
                              <a:rPr lang="de-DE" sz="12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de-DE" sz="1200">
                                <a:latin typeface="Cambria Math" panose="02040503050406030204" pitchFamily="18" charset="0"/>
                              </a:rPr>
                              <m:t>mod</m:t>
                            </m:r>
                            <m:r>
                              <a:rPr lang="de-DE" sz="12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de-DE" sz="1200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</m:d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 | </m:t>
                        </m:r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=1,2,…,</m:t>
                        </m:r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de-DE" sz="1200" dirty="0"/>
              </a:p>
              <a:p>
                <a:r>
                  <a:rPr lang="de-DE" b="1" dirty="0"/>
                  <a:t>Varianten</a:t>
                </a:r>
                <a:r>
                  <a:rPr lang="de-DE" dirty="0"/>
                  <a:t>:</a:t>
                </a: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de-DE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𝐴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de-DE" sz="1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de-DE" sz="1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d>
                                  <m:dPr>
                                    <m:ctrlPr>
                                      <a:rPr lang="de-DE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sz="12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</m:d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de-DE" sz="1200" b="0" i="1" smtClean="0">
                                    <a:latin typeface="Cambria Math" panose="02040503050406030204" pitchFamily="18" charset="0"/>
                                  </a:rPr>
                                  <m:t>2⋅</m:t>
                                </m:r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  <m:r>
                              <a:rPr lang="de-DE" sz="12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de-DE" sz="1200">
                                <a:latin typeface="Cambria Math" panose="02040503050406030204" pitchFamily="18" charset="0"/>
                              </a:rPr>
                              <m:t>mod</m:t>
                            </m:r>
                            <m:r>
                              <a:rPr lang="de-DE" sz="12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de-DE" sz="1200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</m:d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 | </m:t>
                        </m:r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=1,2,…,</m:t>
                        </m:r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</m:oMath>
                </a14:m>
                <a:endParaRPr lang="de-DE" sz="1200" dirty="0"/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de-DE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𝐴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de-DE" sz="1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de-DE" sz="1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d>
                                  <m:dPr>
                                    <m:ctrlPr>
                                      <a:rPr lang="de-DE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sz="12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</m:d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de-DE" sz="12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de-DE" sz="12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p>
                                </m:sSup>
                                <m:r>
                                  <a:rPr lang="de-DE" sz="1200" b="0" i="1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d>
                                  <m:dPr>
                                    <m:begChr m:val="⌊"/>
                                    <m:endChr m:val="⌋"/>
                                    <m:ctrlPr>
                                      <a:rPr lang="de-DE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de-DE" sz="1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de-DE" sz="12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de-DE" sz="1200" i="1"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num>
                                      <m:den>
                                        <m:r>
                                          <a:rPr lang="de-DE" sz="12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</m:d>
                            <m:r>
                              <a:rPr lang="de-DE" sz="12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de-DE" sz="1200">
                                <a:latin typeface="Cambria Math" panose="02040503050406030204" pitchFamily="18" charset="0"/>
                              </a:rPr>
                              <m:t>mod</m:t>
                            </m:r>
                            <m:r>
                              <a:rPr lang="de-DE" sz="12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de-DE" sz="1200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</m:d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 | </m:t>
                        </m:r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=1,2,…,</m:t>
                        </m:r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</m:oMath>
                </a14:m>
                <a:endParaRPr lang="de-DE" sz="1200" dirty="0"/>
              </a:p>
              <a:p>
                <a:r>
                  <a:rPr lang="de-DE" b="1" dirty="0"/>
                  <a:t>Suche</a:t>
                </a:r>
                <a:r>
                  <a:rPr lang="de-DE" dirty="0"/>
                  <a:t>: Falls </a:t>
                </a:r>
                <a14:m>
                  <m:oMath xmlns:m="http://schemas.openxmlformats.org/officeDocument/2006/math">
                    <m:r>
                      <a:rPr lang="de-DE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Verdana"/>
                        <a:cs typeface="Verdana"/>
                      </a:rPr>
                      <m:t>𝑠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Verdana"/>
                      </a:rPr>
                      <m:t>≠</m:t>
                    </m:r>
                    <m:r>
                      <a:rPr lang="de-DE" i="1" smtClean="0">
                        <a:latin typeface="Cambria Math" panose="02040503050406030204" pitchFamily="18" charset="0"/>
                        <a:ea typeface="Verdana"/>
                        <a:cs typeface="Verdana"/>
                      </a:rPr>
                      <m:t> </m:t>
                    </m:r>
                    <m:r>
                      <a:rPr lang="de-DE" i="1" smtClean="0">
                        <a:latin typeface="Cambria Math" panose="02040503050406030204" pitchFamily="18" charset="0"/>
                        <a:ea typeface="Verdana"/>
                        <a:cs typeface="Verdana"/>
                      </a:rPr>
                      <m:t>𝐴</m:t>
                    </m:r>
                    <m:d>
                      <m:dPr>
                        <m:begChr m:val="["/>
                        <m:endChr m:val="]"/>
                        <m:ctrlPr>
                          <a:rPr lang="de-DE" i="1" smtClean="0">
                            <a:latin typeface="Cambria Math" panose="02040503050406030204" pitchFamily="18" charset="0"/>
                            <a:ea typeface="Verdana"/>
                            <a:cs typeface="Verdana"/>
                          </a:rPr>
                        </m:ctrlPr>
                      </m:dPr>
                      <m:e>
                        <m:r>
                          <a:rPr lang="de-DE" i="1" smtClean="0">
                            <a:latin typeface="Cambria Math" panose="02040503050406030204" pitchFamily="18" charset="0"/>
                            <a:ea typeface="Verdana"/>
                            <a:cs typeface="Verdana"/>
                          </a:rPr>
                          <m:t>h</m:t>
                        </m:r>
                        <m:d>
                          <m:dPr>
                            <m:ctrlPr>
                              <a:rPr lang="de-DE" i="1" smtClean="0">
                                <a:latin typeface="Cambria Math" panose="02040503050406030204" pitchFamily="18" charset="0"/>
                                <a:ea typeface="Verdana"/>
                                <a:cs typeface="Verdana"/>
                              </a:rPr>
                            </m:ctrlPr>
                          </m:d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Verdana"/>
                                <a:cs typeface="Verdana"/>
                              </a:rPr>
                              <m:t>𝑠</m:t>
                            </m:r>
                          </m:e>
                        </m:d>
                      </m:e>
                    </m:d>
                  </m:oMath>
                </a14:m>
                <a:r>
                  <a:rPr lang="de-DE" dirty="0">
                    <a:latin typeface="Verdana"/>
                    <a:ea typeface="Verdana"/>
                    <a:cs typeface="Verdana"/>
                  </a:rPr>
                  <a:t> suche weiter (je nach Variante) bis Schlüssel gefunden oder bis leere Stelle erreicht</a:t>
                </a:r>
              </a:p>
              <a:p>
                <a:r>
                  <a:rPr lang="de-DE" b="1" dirty="0">
                    <a:ea typeface="Verdana"/>
                  </a:rPr>
                  <a:t>Löschen</a:t>
                </a:r>
                <a:r>
                  <a:rPr lang="de-DE" dirty="0">
                    <a:ea typeface="Verdana"/>
                  </a:rPr>
                  <a:t>: Besetzte Elemente auf dem Sondierungspfad werden gelöscht!</a:t>
                </a:r>
              </a:p>
              <a:p>
                <a:pPr lvl="1"/>
                <a:r>
                  <a:rPr lang="de-DE" sz="1200" b="1" dirty="0">
                    <a:latin typeface="Verdana"/>
                    <a:ea typeface="Verdana"/>
                  </a:rPr>
                  <a:t>Lösung</a:t>
                </a:r>
                <a:r>
                  <a:rPr lang="de-DE" sz="1200" dirty="0">
                    <a:latin typeface="Verdana"/>
                    <a:ea typeface="Verdana"/>
                  </a:rPr>
                  <a:t>: Spezielles Symbol hinterlassen</a:t>
                </a:r>
                <a:endParaRPr lang="de-DE" sz="120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DB357892-D610-914B-38C6-6347B4688A1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t="-3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489DE3AB-66D8-1E84-8618-2F130F0EFE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Lineares Sondieren</a:t>
            </a:r>
          </a:p>
        </p:txBody>
      </p:sp>
    </p:spTree>
    <p:extLst>
      <p:ext uri="{BB962C8B-B14F-4D97-AF65-F5344CB8AC3E}">
        <p14:creationId xmlns:p14="http://schemas.microsoft.com/office/powerpoint/2010/main" val="15761022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8722723B-8925-29D3-D237-3252D3ECEEAA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6877051" cy="467817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de-DE" i="1" dirty="0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de-DE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de-DE" i="1" dirty="0" smtClean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de-DE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de-DE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de-DE" i="0" dirty="0" smtClean="0">
                        <a:latin typeface="Cambria Math" panose="02040503050406030204" pitchFamily="18" charset="0"/>
                      </a:rPr>
                      <m:t>mod</m:t>
                    </m:r>
                    <m:r>
                      <a:rPr lang="de-DE" i="1" dirty="0" smtClean="0">
                        <a:latin typeface="Cambria Math" panose="02040503050406030204" pitchFamily="18" charset="0"/>
                      </a:rPr>
                      <m:t> 10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8722723B-8925-29D3-D237-3252D3ECEE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6877051" cy="467817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5480D141-3E8A-F80F-4A32-685DB20F0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Beispiel: Lineares Sondieren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688202EA-08EE-83B9-5D23-85C520C9D372}"/>
                  </a:ext>
                </a:extLst>
              </p:cNvPr>
              <p:cNvSpPr/>
              <p:nvPr/>
            </p:nvSpPr>
            <p:spPr bwMode="gray">
              <a:xfrm>
                <a:off x="971600" y="1880569"/>
                <a:ext cx="324000" cy="324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1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[0]</m:t>
                      </m:r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688202EA-08EE-83B9-5D23-85C520C9D3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971600" y="1880569"/>
                <a:ext cx="324000" cy="324000"/>
              </a:xfrm>
              <a:prstGeom prst="rect">
                <a:avLst/>
              </a:prstGeom>
              <a:blipFill>
                <a:blip r:embed="rId3"/>
                <a:stretch>
                  <a:fillRect l="-14815" r="-740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E5D20439-2D73-5A4A-FB0D-969C71FC036F}"/>
                  </a:ext>
                </a:extLst>
              </p:cNvPr>
              <p:cNvSpPr/>
              <p:nvPr/>
            </p:nvSpPr>
            <p:spPr bwMode="gray">
              <a:xfrm>
                <a:off x="971600" y="2186386"/>
                <a:ext cx="324000" cy="324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1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[1]</m:t>
                      </m:r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E5D20439-2D73-5A4A-FB0D-969C71FC03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971600" y="2186386"/>
                <a:ext cx="324000" cy="324000"/>
              </a:xfrm>
              <a:prstGeom prst="rect">
                <a:avLst/>
              </a:prstGeom>
              <a:blipFill>
                <a:blip r:embed="rId4"/>
                <a:stretch>
                  <a:fillRect l="-14815" r="-740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B63629BE-07E0-F42C-F4A3-DD1FDE2E0DB4}"/>
                  </a:ext>
                </a:extLst>
              </p:cNvPr>
              <p:cNvSpPr/>
              <p:nvPr/>
            </p:nvSpPr>
            <p:spPr bwMode="gray">
              <a:xfrm>
                <a:off x="971600" y="2492752"/>
                <a:ext cx="324000" cy="324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1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[2]</m:t>
                      </m:r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B63629BE-07E0-F42C-F4A3-DD1FDE2E0D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971600" y="2492752"/>
                <a:ext cx="324000" cy="324000"/>
              </a:xfrm>
              <a:prstGeom prst="rect">
                <a:avLst/>
              </a:prstGeom>
              <a:blipFill>
                <a:blip r:embed="rId5"/>
                <a:stretch>
                  <a:fillRect l="-14815" r="-740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1758A97-8DD8-CA8F-4BA9-DF3FC5B6BFCC}"/>
                  </a:ext>
                </a:extLst>
              </p:cNvPr>
              <p:cNvSpPr/>
              <p:nvPr/>
            </p:nvSpPr>
            <p:spPr bwMode="gray">
              <a:xfrm>
                <a:off x="971600" y="2809443"/>
                <a:ext cx="324000" cy="324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1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[3]</m:t>
                      </m:r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1758A97-8DD8-CA8F-4BA9-DF3FC5B6BF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971600" y="2809443"/>
                <a:ext cx="324000" cy="324000"/>
              </a:xfrm>
              <a:prstGeom prst="rect">
                <a:avLst/>
              </a:prstGeom>
              <a:blipFill>
                <a:blip r:embed="rId6"/>
                <a:stretch>
                  <a:fillRect l="-14815" r="-740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FC629AF2-B0DE-5935-1E81-1277C18AB79E}"/>
                  </a:ext>
                </a:extLst>
              </p:cNvPr>
              <p:cNvSpPr/>
              <p:nvPr/>
            </p:nvSpPr>
            <p:spPr bwMode="gray">
              <a:xfrm>
                <a:off x="971600" y="3126457"/>
                <a:ext cx="324000" cy="324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1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[4]</m:t>
                      </m:r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FC629AF2-B0DE-5935-1E81-1277C18AB7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971600" y="3126457"/>
                <a:ext cx="324000" cy="324000"/>
              </a:xfrm>
              <a:prstGeom prst="rect">
                <a:avLst/>
              </a:prstGeom>
              <a:blipFill>
                <a:blip r:embed="rId7"/>
                <a:stretch>
                  <a:fillRect l="-14815" r="-740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EC14A2CA-545A-8EF7-9D79-9A0A17B626E8}"/>
                  </a:ext>
                </a:extLst>
              </p:cNvPr>
              <p:cNvSpPr/>
              <p:nvPr/>
            </p:nvSpPr>
            <p:spPr bwMode="gray">
              <a:xfrm>
                <a:off x="971600" y="3432274"/>
                <a:ext cx="324000" cy="324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1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[5]</m:t>
                      </m:r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EC14A2CA-545A-8EF7-9D79-9A0A17B626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971600" y="3432274"/>
                <a:ext cx="324000" cy="324000"/>
              </a:xfrm>
              <a:prstGeom prst="rect">
                <a:avLst/>
              </a:prstGeom>
              <a:blipFill>
                <a:blip r:embed="rId8"/>
                <a:stretch>
                  <a:fillRect l="-14815" r="-740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949886F9-64E0-6CD4-5003-70AD9F29E194}"/>
                  </a:ext>
                </a:extLst>
              </p:cNvPr>
              <p:cNvSpPr/>
              <p:nvPr/>
            </p:nvSpPr>
            <p:spPr bwMode="gray">
              <a:xfrm>
                <a:off x="971600" y="3738640"/>
                <a:ext cx="324000" cy="324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1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[6]</m:t>
                      </m:r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949886F9-64E0-6CD4-5003-70AD9F29E1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971600" y="3738640"/>
                <a:ext cx="324000" cy="324000"/>
              </a:xfrm>
              <a:prstGeom prst="rect">
                <a:avLst/>
              </a:prstGeom>
              <a:blipFill>
                <a:blip r:embed="rId9"/>
                <a:stretch>
                  <a:fillRect l="-14815" r="-740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A5008865-40C1-D61B-90C7-D291759683C9}"/>
                  </a:ext>
                </a:extLst>
              </p:cNvPr>
              <p:cNvSpPr/>
              <p:nvPr/>
            </p:nvSpPr>
            <p:spPr bwMode="gray">
              <a:xfrm>
                <a:off x="971600" y="4055331"/>
                <a:ext cx="324000" cy="324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1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[7]</m:t>
                      </m:r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A5008865-40C1-D61B-90C7-D291759683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971600" y="4055331"/>
                <a:ext cx="324000" cy="324000"/>
              </a:xfrm>
              <a:prstGeom prst="rect">
                <a:avLst/>
              </a:prstGeom>
              <a:blipFill>
                <a:blip r:embed="rId10"/>
                <a:stretch>
                  <a:fillRect l="-14815" r="-740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D1F9EB84-E471-D576-1F4C-6B49996A7152}"/>
                  </a:ext>
                </a:extLst>
              </p:cNvPr>
              <p:cNvSpPr/>
              <p:nvPr/>
            </p:nvSpPr>
            <p:spPr bwMode="gray">
              <a:xfrm>
                <a:off x="971600" y="4379331"/>
                <a:ext cx="324000" cy="324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1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[8]</m:t>
                      </m:r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D1F9EB84-E471-D576-1F4C-6B49996A71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971600" y="4379331"/>
                <a:ext cx="324000" cy="324000"/>
              </a:xfrm>
              <a:prstGeom prst="rect">
                <a:avLst/>
              </a:prstGeom>
              <a:blipFill>
                <a:blip r:embed="rId11"/>
                <a:stretch>
                  <a:fillRect l="-14815" r="-740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5FDBC5CE-C98C-0976-B957-C38BABE97AE6}"/>
                  </a:ext>
                </a:extLst>
              </p:cNvPr>
              <p:cNvSpPr/>
              <p:nvPr/>
            </p:nvSpPr>
            <p:spPr bwMode="gray">
              <a:xfrm>
                <a:off x="971600" y="4696022"/>
                <a:ext cx="324000" cy="324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1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[9]</m:t>
                      </m:r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5FDBC5CE-C98C-0976-B957-C38BABE97A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971600" y="4696022"/>
                <a:ext cx="324000" cy="324000"/>
              </a:xfrm>
              <a:prstGeom prst="rect">
                <a:avLst/>
              </a:prstGeom>
              <a:blipFill>
                <a:blip r:embed="rId12"/>
                <a:stretch>
                  <a:fillRect l="-14815" r="-740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Rectangle 23">
            <a:extLst>
              <a:ext uri="{FF2B5EF4-FFF2-40B4-BE49-F238E27FC236}">
                <a16:creationId xmlns:a16="http://schemas.microsoft.com/office/drawing/2014/main" id="{C0481C59-EF88-006A-848D-B5A284B0040C}"/>
              </a:ext>
            </a:extLst>
          </p:cNvPr>
          <p:cNvSpPr/>
          <p:nvPr/>
        </p:nvSpPr>
        <p:spPr bwMode="gray">
          <a:xfrm>
            <a:off x="1763688" y="1880569"/>
            <a:ext cx="324000" cy="324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6EF9720-0A33-DDF4-9056-B157B7E8D164}"/>
              </a:ext>
            </a:extLst>
          </p:cNvPr>
          <p:cNvSpPr/>
          <p:nvPr/>
        </p:nvSpPr>
        <p:spPr bwMode="gray">
          <a:xfrm>
            <a:off x="1763688" y="2186386"/>
            <a:ext cx="324000" cy="324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31AF282-1FE6-2938-CACE-94269028E636}"/>
              </a:ext>
            </a:extLst>
          </p:cNvPr>
          <p:cNvSpPr/>
          <p:nvPr/>
        </p:nvSpPr>
        <p:spPr bwMode="gray">
          <a:xfrm>
            <a:off x="1763688" y="2492752"/>
            <a:ext cx="324000" cy="324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695FD68-7974-25C6-5194-6619992CF594}"/>
              </a:ext>
            </a:extLst>
          </p:cNvPr>
          <p:cNvSpPr/>
          <p:nvPr/>
        </p:nvSpPr>
        <p:spPr bwMode="gray">
          <a:xfrm>
            <a:off x="1763688" y="2809443"/>
            <a:ext cx="324000" cy="324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9F71EEE-CBF9-E1B8-946E-ED575E014B0A}"/>
              </a:ext>
            </a:extLst>
          </p:cNvPr>
          <p:cNvSpPr/>
          <p:nvPr/>
        </p:nvSpPr>
        <p:spPr bwMode="gray">
          <a:xfrm>
            <a:off x="1763688" y="3126457"/>
            <a:ext cx="324000" cy="324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366EDC5-A2D1-CF2D-F742-C6418A088661}"/>
              </a:ext>
            </a:extLst>
          </p:cNvPr>
          <p:cNvSpPr/>
          <p:nvPr/>
        </p:nvSpPr>
        <p:spPr bwMode="gray">
          <a:xfrm>
            <a:off x="1763688" y="3432274"/>
            <a:ext cx="324000" cy="324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6DFBC52-7A15-F42E-7D70-7E0A0E3D635D}"/>
              </a:ext>
            </a:extLst>
          </p:cNvPr>
          <p:cNvSpPr/>
          <p:nvPr/>
        </p:nvSpPr>
        <p:spPr bwMode="gray">
          <a:xfrm>
            <a:off x="1763688" y="3738640"/>
            <a:ext cx="324000" cy="324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C00A11B-6CCC-9110-F367-8142A438E2A3}"/>
              </a:ext>
            </a:extLst>
          </p:cNvPr>
          <p:cNvSpPr/>
          <p:nvPr/>
        </p:nvSpPr>
        <p:spPr bwMode="gray">
          <a:xfrm>
            <a:off x="1763688" y="4055331"/>
            <a:ext cx="324000" cy="324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FC7F4D4-7D1E-AAAB-C883-10BBF3F798FB}"/>
              </a:ext>
            </a:extLst>
          </p:cNvPr>
          <p:cNvSpPr/>
          <p:nvPr/>
        </p:nvSpPr>
        <p:spPr bwMode="gray">
          <a:xfrm>
            <a:off x="1763688" y="4379331"/>
            <a:ext cx="324000" cy="324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DFB499A-7AF9-F09E-6BCD-DD2FFFBEFB0A}"/>
              </a:ext>
            </a:extLst>
          </p:cNvPr>
          <p:cNvSpPr/>
          <p:nvPr/>
        </p:nvSpPr>
        <p:spPr bwMode="gray">
          <a:xfrm>
            <a:off x="1763688" y="4696022"/>
            <a:ext cx="324000" cy="324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600DCD9-2D57-6E0C-ECDA-8206664BEFEB}"/>
              </a:ext>
            </a:extLst>
          </p:cNvPr>
          <p:cNvSpPr/>
          <p:nvPr/>
        </p:nvSpPr>
        <p:spPr bwMode="gray">
          <a:xfrm>
            <a:off x="2771800" y="1880569"/>
            <a:ext cx="324000" cy="324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3AB2C6B-E9F4-439D-3381-9053ABD7E6E1}"/>
              </a:ext>
            </a:extLst>
          </p:cNvPr>
          <p:cNvSpPr/>
          <p:nvPr/>
        </p:nvSpPr>
        <p:spPr bwMode="gray">
          <a:xfrm>
            <a:off x="2771800" y="2186386"/>
            <a:ext cx="324000" cy="324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EBBBD3CE-F8E8-DB12-03B5-A0851419D66C}"/>
              </a:ext>
            </a:extLst>
          </p:cNvPr>
          <p:cNvSpPr/>
          <p:nvPr/>
        </p:nvSpPr>
        <p:spPr bwMode="gray">
          <a:xfrm>
            <a:off x="2771800" y="2492752"/>
            <a:ext cx="324000" cy="324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2FB8528-792A-DA36-3673-09D0069A8A65}"/>
              </a:ext>
            </a:extLst>
          </p:cNvPr>
          <p:cNvSpPr/>
          <p:nvPr/>
        </p:nvSpPr>
        <p:spPr bwMode="gray">
          <a:xfrm>
            <a:off x="2771800" y="2809443"/>
            <a:ext cx="324000" cy="324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84145F7-9CED-E31C-C3A1-DDDB843B63FF}"/>
              </a:ext>
            </a:extLst>
          </p:cNvPr>
          <p:cNvSpPr/>
          <p:nvPr/>
        </p:nvSpPr>
        <p:spPr bwMode="gray">
          <a:xfrm>
            <a:off x="2771800" y="3126457"/>
            <a:ext cx="324000" cy="324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D1C5889D-4FBC-CF63-AC6D-9DD32581774F}"/>
              </a:ext>
            </a:extLst>
          </p:cNvPr>
          <p:cNvSpPr/>
          <p:nvPr/>
        </p:nvSpPr>
        <p:spPr bwMode="gray">
          <a:xfrm>
            <a:off x="2771800" y="3432274"/>
            <a:ext cx="324000" cy="324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8AB8534-BFD3-6464-7A18-1837671AFD4B}"/>
              </a:ext>
            </a:extLst>
          </p:cNvPr>
          <p:cNvSpPr/>
          <p:nvPr/>
        </p:nvSpPr>
        <p:spPr bwMode="gray">
          <a:xfrm>
            <a:off x="2771800" y="3738640"/>
            <a:ext cx="324000" cy="324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7D5F0E3B-116F-58D3-550A-DCA35D2AB39F}"/>
              </a:ext>
            </a:extLst>
          </p:cNvPr>
          <p:cNvSpPr/>
          <p:nvPr/>
        </p:nvSpPr>
        <p:spPr bwMode="gray">
          <a:xfrm>
            <a:off x="2771800" y="4055331"/>
            <a:ext cx="324000" cy="324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5AAF741-E8F1-0A0E-F377-38E5B20C64E8}"/>
              </a:ext>
            </a:extLst>
          </p:cNvPr>
          <p:cNvSpPr/>
          <p:nvPr/>
        </p:nvSpPr>
        <p:spPr bwMode="gray">
          <a:xfrm>
            <a:off x="2771800" y="4379331"/>
            <a:ext cx="324000" cy="324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38742A47-5651-5716-1ED7-5A06FF2944B6}"/>
                  </a:ext>
                </a:extLst>
              </p:cNvPr>
              <p:cNvSpPr/>
              <p:nvPr/>
            </p:nvSpPr>
            <p:spPr bwMode="gray">
              <a:xfrm>
                <a:off x="2771800" y="4696022"/>
                <a:ext cx="324000" cy="324000"/>
              </a:xfrm>
              <a:prstGeom prst="rect">
                <a:avLst/>
              </a:prstGeom>
              <a:solidFill>
                <a:schemeClr val="bg1"/>
              </a:solidFill>
              <a:ln w="571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89</m:t>
                      </m:r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38742A47-5651-5716-1ED7-5A06FF2944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771800" y="4696022"/>
                <a:ext cx="324000" cy="32400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 w="57150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Rectangle 43">
            <a:extLst>
              <a:ext uri="{FF2B5EF4-FFF2-40B4-BE49-F238E27FC236}">
                <a16:creationId xmlns:a16="http://schemas.microsoft.com/office/drawing/2014/main" id="{CB0E4D16-E1D1-79C8-7AA5-FBDC0A744074}"/>
              </a:ext>
            </a:extLst>
          </p:cNvPr>
          <p:cNvSpPr/>
          <p:nvPr/>
        </p:nvSpPr>
        <p:spPr bwMode="gray">
          <a:xfrm>
            <a:off x="3779912" y="1880569"/>
            <a:ext cx="324000" cy="324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CD008877-A6C0-57DE-CFA1-899F0C8C8D76}"/>
              </a:ext>
            </a:extLst>
          </p:cNvPr>
          <p:cNvSpPr/>
          <p:nvPr/>
        </p:nvSpPr>
        <p:spPr bwMode="gray">
          <a:xfrm>
            <a:off x="3779912" y="2186386"/>
            <a:ext cx="324000" cy="324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ABDF7E89-634D-965D-DA20-02C039C54357}"/>
              </a:ext>
            </a:extLst>
          </p:cNvPr>
          <p:cNvSpPr/>
          <p:nvPr/>
        </p:nvSpPr>
        <p:spPr bwMode="gray">
          <a:xfrm>
            <a:off x="3779912" y="2492752"/>
            <a:ext cx="324000" cy="324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D1766BE9-FC32-AC6F-E2D0-629630BAA0EE}"/>
              </a:ext>
            </a:extLst>
          </p:cNvPr>
          <p:cNvSpPr/>
          <p:nvPr/>
        </p:nvSpPr>
        <p:spPr bwMode="gray">
          <a:xfrm>
            <a:off x="3779912" y="2809443"/>
            <a:ext cx="324000" cy="324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F58055E-C666-4D4D-B2D3-394496E05D4C}"/>
              </a:ext>
            </a:extLst>
          </p:cNvPr>
          <p:cNvSpPr/>
          <p:nvPr/>
        </p:nvSpPr>
        <p:spPr bwMode="gray">
          <a:xfrm>
            <a:off x="3779912" y="3126457"/>
            <a:ext cx="324000" cy="324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C394323-3F3E-0376-703F-1675869F7BCD}"/>
              </a:ext>
            </a:extLst>
          </p:cNvPr>
          <p:cNvSpPr/>
          <p:nvPr/>
        </p:nvSpPr>
        <p:spPr bwMode="gray">
          <a:xfrm>
            <a:off x="3779912" y="3432274"/>
            <a:ext cx="324000" cy="324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9E2DB4B8-C9D8-DFC9-F5AE-7008A9AEA3E9}"/>
              </a:ext>
            </a:extLst>
          </p:cNvPr>
          <p:cNvSpPr/>
          <p:nvPr/>
        </p:nvSpPr>
        <p:spPr bwMode="gray">
          <a:xfrm>
            <a:off x="3779912" y="3738640"/>
            <a:ext cx="324000" cy="324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9938F8A9-8553-7E31-0097-F39910596AC8}"/>
              </a:ext>
            </a:extLst>
          </p:cNvPr>
          <p:cNvSpPr/>
          <p:nvPr/>
        </p:nvSpPr>
        <p:spPr bwMode="gray">
          <a:xfrm>
            <a:off x="3779912" y="4055331"/>
            <a:ext cx="324000" cy="324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DED4C49B-37E8-4165-AEE7-25953D2C72DF}"/>
                  </a:ext>
                </a:extLst>
              </p:cNvPr>
              <p:cNvSpPr/>
              <p:nvPr/>
            </p:nvSpPr>
            <p:spPr bwMode="gray">
              <a:xfrm>
                <a:off x="3779912" y="4696022"/>
                <a:ext cx="324000" cy="324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89</m:t>
                      </m:r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DED4C49B-37E8-4165-AEE7-25953D2C72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779912" y="4696022"/>
                <a:ext cx="324000" cy="32400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436881AF-09F2-33F8-A945-43011403AED1}"/>
                  </a:ext>
                </a:extLst>
              </p:cNvPr>
              <p:cNvSpPr/>
              <p:nvPr/>
            </p:nvSpPr>
            <p:spPr bwMode="gray">
              <a:xfrm>
                <a:off x="3779912" y="4379331"/>
                <a:ext cx="324000" cy="324000"/>
              </a:xfrm>
              <a:prstGeom prst="rect">
                <a:avLst/>
              </a:prstGeom>
              <a:solidFill>
                <a:schemeClr val="bg1"/>
              </a:solidFill>
              <a:ln w="571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18</m:t>
                      </m:r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436881AF-09F2-33F8-A945-43011403AE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779912" y="4379331"/>
                <a:ext cx="324000" cy="32400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 w="57150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Rectangle 64">
            <a:extLst>
              <a:ext uri="{FF2B5EF4-FFF2-40B4-BE49-F238E27FC236}">
                <a16:creationId xmlns:a16="http://schemas.microsoft.com/office/drawing/2014/main" id="{E4A4C6BD-A6CE-2650-F287-DE0D3A054D79}"/>
              </a:ext>
            </a:extLst>
          </p:cNvPr>
          <p:cNvSpPr/>
          <p:nvPr/>
        </p:nvSpPr>
        <p:spPr bwMode="gray">
          <a:xfrm>
            <a:off x="4788024" y="2186386"/>
            <a:ext cx="324000" cy="324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8228B497-09C7-2751-7B55-9148C6D88AC7}"/>
                  </a:ext>
                </a:extLst>
              </p:cNvPr>
              <p:cNvSpPr/>
              <p:nvPr/>
            </p:nvSpPr>
            <p:spPr bwMode="gray">
              <a:xfrm>
                <a:off x="4788024" y="1880569"/>
                <a:ext cx="324000" cy="324000"/>
              </a:xfrm>
              <a:prstGeom prst="rect">
                <a:avLst/>
              </a:prstGeom>
              <a:solidFill>
                <a:schemeClr val="bg1"/>
              </a:solidFill>
              <a:ln w="571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49</m:t>
                      </m:r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8228B497-09C7-2751-7B55-9148C6D88A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4788024" y="1880569"/>
                <a:ext cx="324000" cy="32400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 w="57150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Rectangle 65">
            <a:extLst>
              <a:ext uri="{FF2B5EF4-FFF2-40B4-BE49-F238E27FC236}">
                <a16:creationId xmlns:a16="http://schemas.microsoft.com/office/drawing/2014/main" id="{FDEEFB3F-0D41-9723-EF27-77C7C68C5E7F}"/>
              </a:ext>
            </a:extLst>
          </p:cNvPr>
          <p:cNvSpPr/>
          <p:nvPr/>
        </p:nvSpPr>
        <p:spPr bwMode="gray">
          <a:xfrm>
            <a:off x="4788024" y="2492752"/>
            <a:ext cx="324000" cy="324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A6D37911-ED47-59A0-36E0-B8B86357AD9C}"/>
              </a:ext>
            </a:extLst>
          </p:cNvPr>
          <p:cNvSpPr/>
          <p:nvPr/>
        </p:nvSpPr>
        <p:spPr bwMode="gray">
          <a:xfrm>
            <a:off x="4788024" y="2809443"/>
            <a:ext cx="324000" cy="324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C24426E6-A3C5-E523-3496-E84B37C1F1DA}"/>
              </a:ext>
            </a:extLst>
          </p:cNvPr>
          <p:cNvSpPr/>
          <p:nvPr/>
        </p:nvSpPr>
        <p:spPr bwMode="gray">
          <a:xfrm>
            <a:off x="4788024" y="3126457"/>
            <a:ext cx="324000" cy="324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17306B1A-0C67-1486-8555-1934143D5AB3}"/>
              </a:ext>
            </a:extLst>
          </p:cNvPr>
          <p:cNvSpPr/>
          <p:nvPr/>
        </p:nvSpPr>
        <p:spPr bwMode="gray">
          <a:xfrm>
            <a:off x="4788024" y="3432274"/>
            <a:ext cx="324000" cy="324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851EE54F-8C0D-631E-2680-BD334C0EB28A}"/>
              </a:ext>
            </a:extLst>
          </p:cNvPr>
          <p:cNvSpPr/>
          <p:nvPr/>
        </p:nvSpPr>
        <p:spPr bwMode="gray">
          <a:xfrm>
            <a:off x="4788024" y="3738640"/>
            <a:ext cx="324000" cy="324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C6D2CB30-C39A-3562-2D55-7F66D7540750}"/>
              </a:ext>
            </a:extLst>
          </p:cNvPr>
          <p:cNvSpPr/>
          <p:nvPr/>
        </p:nvSpPr>
        <p:spPr bwMode="gray">
          <a:xfrm>
            <a:off x="4788024" y="4055331"/>
            <a:ext cx="324000" cy="324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5093077D-7E92-20ED-A923-9A13D57804DC}"/>
                  </a:ext>
                </a:extLst>
              </p:cNvPr>
              <p:cNvSpPr/>
              <p:nvPr/>
            </p:nvSpPr>
            <p:spPr bwMode="gray">
              <a:xfrm>
                <a:off x="4788024" y="4379331"/>
                <a:ext cx="324000" cy="324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18</m:t>
                      </m:r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5093077D-7E92-20ED-A923-9A13D57804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4788024" y="4379331"/>
                <a:ext cx="324000" cy="32400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391DB2BB-6E20-2313-A274-088AA5F78C90}"/>
                  </a:ext>
                </a:extLst>
              </p:cNvPr>
              <p:cNvSpPr/>
              <p:nvPr/>
            </p:nvSpPr>
            <p:spPr bwMode="gray">
              <a:xfrm>
                <a:off x="4788024" y="4696022"/>
                <a:ext cx="324000" cy="324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89</m:t>
                      </m:r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391DB2BB-6E20-2313-A274-088AA5F78C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4788024" y="4696022"/>
                <a:ext cx="324000" cy="32400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3D3636FA-0842-1A79-CEEE-1F25269E3B39}"/>
                  </a:ext>
                </a:extLst>
              </p:cNvPr>
              <p:cNvSpPr/>
              <p:nvPr/>
            </p:nvSpPr>
            <p:spPr bwMode="gray">
              <a:xfrm>
                <a:off x="5796136" y="1880569"/>
                <a:ext cx="324000" cy="324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49</m:t>
                      </m:r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3D3636FA-0842-1A79-CEEE-1F25269E3B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796136" y="1880569"/>
                <a:ext cx="324000" cy="32400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Rectangle 75">
            <a:extLst>
              <a:ext uri="{FF2B5EF4-FFF2-40B4-BE49-F238E27FC236}">
                <a16:creationId xmlns:a16="http://schemas.microsoft.com/office/drawing/2014/main" id="{FFA577E7-1419-2364-E52A-715562805BAD}"/>
              </a:ext>
            </a:extLst>
          </p:cNvPr>
          <p:cNvSpPr/>
          <p:nvPr/>
        </p:nvSpPr>
        <p:spPr bwMode="gray">
          <a:xfrm>
            <a:off x="5796136" y="2492752"/>
            <a:ext cx="324000" cy="324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437D21D4-AD42-2C7C-2716-0B11D2E495ED}"/>
                  </a:ext>
                </a:extLst>
              </p:cNvPr>
              <p:cNvSpPr/>
              <p:nvPr/>
            </p:nvSpPr>
            <p:spPr bwMode="gray">
              <a:xfrm>
                <a:off x="5796136" y="2186386"/>
                <a:ext cx="324000" cy="324000"/>
              </a:xfrm>
              <a:prstGeom prst="rect">
                <a:avLst/>
              </a:prstGeom>
              <a:solidFill>
                <a:schemeClr val="bg1"/>
              </a:solidFill>
              <a:ln w="571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58</m:t>
                      </m:r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437D21D4-AD42-2C7C-2716-0B11D2E495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796136" y="2186386"/>
                <a:ext cx="324000" cy="32400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  <a:ln w="57150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Rectangle 76">
            <a:extLst>
              <a:ext uri="{FF2B5EF4-FFF2-40B4-BE49-F238E27FC236}">
                <a16:creationId xmlns:a16="http://schemas.microsoft.com/office/drawing/2014/main" id="{8B207B60-CC11-C146-6FAC-DA2EF0A3A95F}"/>
              </a:ext>
            </a:extLst>
          </p:cNvPr>
          <p:cNvSpPr/>
          <p:nvPr/>
        </p:nvSpPr>
        <p:spPr bwMode="gray">
          <a:xfrm>
            <a:off x="5796136" y="2809443"/>
            <a:ext cx="324000" cy="324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8D8D8273-26C9-EECC-5C7E-3E91087F945A}"/>
              </a:ext>
            </a:extLst>
          </p:cNvPr>
          <p:cNvSpPr/>
          <p:nvPr/>
        </p:nvSpPr>
        <p:spPr bwMode="gray">
          <a:xfrm>
            <a:off x="5796136" y="3126457"/>
            <a:ext cx="324000" cy="324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B6CE1B85-4D28-E05D-7068-C0061EA07CF3}"/>
              </a:ext>
            </a:extLst>
          </p:cNvPr>
          <p:cNvSpPr/>
          <p:nvPr/>
        </p:nvSpPr>
        <p:spPr bwMode="gray">
          <a:xfrm>
            <a:off x="5796136" y="3432274"/>
            <a:ext cx="324000" cy="324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3725940D-661A-2917-72A2-7730C210E208}"/>
              </a:ext>
            </a:extLst>
          </p:cNvPr>
          <p:cNvSpPr/>
          <p:nvPr/>
        </p:nvSpPr>
        <p:spPr bwMode="gray">
          <a:xfrm>
            <a:off x="5796136" y="3738640"/>
            <a:ext cx="324000" cy="324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F5EC8B84-2E84-32F6-D09C-C24117424F65}"/>
              </a:ext>
            </a:extLst>
          </p:cNvPr>
          <p:cNvSpPr/>
          <p:nvPr/>
        </p:nvSpPr>
        <p:spPr bwMode="gray">
          <a:xfrm>
            <a:off x="5796136" y="4055331"/>
            <a:ext cx="324000" cy="324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F666C2B3-721B-B634-048D-198382E14FC2}"/>
                  </a:ext>
                </a:extLst>
              </p:cNvPr>
              <p:cNvSpPr/>
              <p:nvPr/>
            </p:nvSpPr>
            <p:spPr bwMode="gray">
              <a:xfrm>
                <a:off x="5796136" y="4379331"/>
                <a:ext cx="324000" cy="324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18</m:t>
                      </m:r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F666C2B3-721B-B634-048D-198382E14F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796136" y="4379331"/>
                <a:ext cx="324000" cy="32400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C081F986-376A-5235-8E47-59589651678F}"/>
                  </a:ext>
                </a:extLst>
              </p:cNvPr>
              <p:cNvSpPr/>
              <p:nvPr/>
            </p:nvSpPr>
            <p:spPr bwMode="gray">
              <a:xfrm>
                <a:off x="5796136" y="4696022"/>
                <a:ext cx="324000" cy="324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89</m:t>
                      </m:r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C081F986-376A-5235-8E47-5958965167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796136" y="4696022"/>
                <a:ext cx="324000" cy="32400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A4D83B57-A8EE-55ED-0B1F-C7B20E0ED613}"/>
                  </a:ext>
                </a:extLst>
              </p:cNvPr>
              <p:cNvSpPr/>
              <p:nvPr/>
            </p:nvSpPr>
            <p:spPr bwMode="gray">
              <a:xfrm>
                <a:off x="6804248" y="1880569"/>
                <a:ext cx="324000" cy="324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49</m:t>
                      </m:r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A4D83B57-A8EE-55ED-0B1F-C7B20E0ED6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804248" y="1880569"/>
                <a:ext cx="324000" cy="32400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EC68F60B-7C61-10B5-B5F7-C04C1AEC90B6}"/>
                  </a:ext>
                </a:extLst>
              </p:cNvPr>
              <p:cNvSpPr/>
              <p:nvPr/>
            </p:nvSpPr>
            <p:spPr bwMode="gray">
              <a:xfrm>
                <a:off x="6804248" y="2186386"/>
                <a:ext cx="324000" cy="324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58</m:t>
                      </m:r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EC68F60B-7C61-10B5-B5F7-C04C1AEC90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804248" y="2186386"/>
                <a:ext cx="324000" cy="324000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7" name="Rectangle 86">
            <a:extLst>
              <a:ext uri="{FF2B5EF4-FFF2-40B4-BE49-F238E27FC236}">
                <a16:creationId xmlns:a16="http://schemas.microsoft.com/office/drawing/2014/main" id="{CE3C265D-5507-AA2D-24CF-CBBD901419EA}"/>
              </a:ext>
            </a:extLst>
          </p:cNvPr>
          <p:cNvSpPr/>
          <p:nvPr/>
        </p:nvSpPr>
        <p:spPr bwMode="gray">
          <a:xfrm>
            <a:off x="6804248" y="2809443"/>
            <a:ext cx="324000" cy="324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AFB08A62-7E82-794D-8978-4CB4270B8B87}"/>
              </a:ext>
            </a:extLst>
          </p:cNvPr>
          <p:cNvSpPr/>
          <p:nvPr/>
        </p:nvSpPr>
        <p:spPr bwMode="gray">
          <a:xfrm>
            <a:off x="6804248" y="3126457"/>
            <a:ext cx="324000" cy="324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C99EB233-A0BB-63BE-B453-5D3F85BFE4E3}"/>
              </a:ext>
            </a:extLst>
          </p:cNvPr>
          <p:cNvSpPr/>
          <p:nvPr/>
        </p:nvSpPr>
        <p:spPr bwMode="gray">
          <a:xfrm>
            <a:off x="6804248" y="3432274"/>
            <a:ext cx="324000" cy="324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4082F304-B81A-BDF7-933E-B7799440C422}"/>
              </a:ext>
            </a:extLst>
          </p:cNvPr>
          <p:cNvSpPr/>
          <p:nvPr/>
        </p:nvSpPr>
        <p:spPr bwMode="gray">
          <a:xfrm>
            <a:off x="6804248" y="3738640"/>
            <a:ext cx="324000" cy="324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57E62BA8-0693-AAB6-3B18-9D8FDE6CA71B}"/>
              </a:ext>
            </a:extLst>
          </p:cNvPr>
          <p:cNvSpPr/>
          <p:nvPr/>
        </p:nvSpPr>
        <p:spPr bwMode="gray">
          <a:xfrm>
            <a:off x="6804248" y="4055331"/>
            <a:ext cx="324000" cy="324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CDD0AF8E-FA7D-724C-C392-2E6E6204CBA5}"/>
                  </a:ext>
                </a:extLst>
              </p:cNvPr>
              <p:cNvSpPr/>
              <p:nvPr/>
            </p:nvSpPr>
            <p:spPr bwMode="gray">
              <a:xfrm>
                <a:off x="6804248" y="4379331"/>
                <a:ext cx="324000" cy="324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18</m:t>
                      </m:r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CDD0AF8E-FA7D-724C-C392-2E6E6204CB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804248" y="4379331"/>
                <a:ext cx="324000" cy="324000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C251C6B3-3C93-1DEB-9C4D-95AAE2B25618}"/>
                  </a:ext>
                </a:extLst>
              </p:cNvPr>
              <p:cNvSpPr/>
              <p:nvPr/>
            </p:nvSpPr>
            <p:spPr bwMode="gray">
              <a:xfrm>
                <a:off x="6804248" y="4696022"/>
                <a:ext cx="324000" cy="324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89</m:t>
                      </m:r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C251C6B3-3C93-1DEB-9C4D-95AAE2B256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804248" y="4696022"/>
                <a:ext cx="324000" cy="324000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1488CE15-05DC-0EB0-B8B2-CA463C66A119}"/>
                  </a:ext>
                </a:extLst>
              </p:cNvPr>
              <p:cNvSpPr/>
              <p:nvPr/>
            </p:nvSpPr>
            <p:spPr bwMode="gray">
              <a:xfrm>
                <a:off x="2087688" y="1587013"/>
                <a:ext cx="837877" cy="25202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insert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(89)</m:t>
                      </m:r>
                    </m:oMath>
                  </m:oMathPara>
                </a14:m>
                <a:endParaRPr lang="en-DE" sz="1200" dirty="0" err="1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1488CE15-05DC-0EB0-B8B2-CA463C66A1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087688" y="1587013"/>
                <a:ext cx="837877" cy="252028"/>
              </a:xfrm>
              <a:prstGeom prst="rect">
                <a:avLst/>
              </a:prstGeom>
              <a:blipFill>
                <a:blip r:embed="rId27"/>
                <a:stretch>
                  <a:fillRect b="-476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840DD559-A542-B341-EDAA-49148940FC55}"/>
                  </a:ext>
                </a:extLst>
              </p:cNvPr>
              <p:cNvSpPr/>
              <p:nvPr/>
            </p:nvSpPr>
            <p:spPr bwMode="gray">
              <a:xfrm>
                <a:off x="3079923" y="1587013"/>
                <a:ext cx="837877" cy="25202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insert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(18)</m:t>
                      </m:r>
                    </m:oMath>
                  </m:oMathPara>
                </a14:m>
                <a:endParaRPr lang="en-DE" sz="1200" dirty="0" err="1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840DD559-A542-B341-EDAA-49148940FC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079923" y="1587013"/>
                <a:ext cx="837877" cy="252028"/>
              </a:xfrm>
              <a:prstGeom prst="rect">
                <a:avLst/>
              </a:prstGeom>
              <a:blipFill>
                <a:blip r:embed="rId28"/>
                <a:stretch>
                  <a:fillRect b="-476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10B5FF17-139C-EF67-9522-BA6E1DAD2897}"/>
                  </a:ext>
                </a:extLst>
              </p:cNvPr>
              <p:cNvSpPr/>
              <p:nvPr/>
            </p:nvSpPr>
            <p:spPr bwMode="gray">
              <a:xfrm>
                <a:off x="4096384" y="1587013"/>
                <a:ext cx="837877" cy="25202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insert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(49)</m:t>
                      </m:r>
                    </m:oMath>
                  </m:oMathPara>
                </a14:m>
                <a:endParaRPr lang="en-DE" sz="1200" dirty="0" err="1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10B5FF17-139C-EF67-9522-BA6E1DAD28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4096384" y="1587013"/>
                <a:ext cx="837877" cy="252028"/>
              </a:xfrm>
              <a:prstGeom prst="rect">
                <a:avLst/>
              </a:prstGeom>
              <a:blipFill>
                <a:blip r:embed="rId29"/>
                <a:stretch>
                  <a:fillRect b="-476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31612387-80CA-39B6-506C-C420E44D9F99}"/>
                  </a:ext>
                </a:extLst>
              </p:cNvPr>
              <p:cNvSpPr/>
              <p:nvPr/>
            </p:nvSpPr>
            <p:spPr bwMode="gray">
              <a:xfrm>
                <a:off x="5110491" y="1587013"/>
                <a:ext cx="837877" cy="25202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insert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(58)</m:t>
                      </m:r>
                    </m:oMath>
                  </m:oMathPara>
                </a14:m>
                <a:endParaRPr lang="en-DE" sz="1200" dirty="0" err="1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31612387-80CA-39B6-506C-C420E44D9F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110491" y="1587013"/>
                <a:ext cx="837877" cy="252028"/>
              </a:xfrm>
              <a:prstGeom prst="rect">
                <a:avLst/>
              </a:prstGeom>
              <a:blipFill>
                <a:blip r:embed="rId30"/>
                <a:stretch>
                  <a:fillRect b="-476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04A08F5F-F972-433E-DD59-D7B40F8A70B9}"/>
                  </a:ext>
                </a:extLst>
              </p:cNvPr>
              <p:cNvSpPr/>
              <p:nvPr/>
            </p:nvSpPr>
            <p:spPr bwMode="gray">
              <a:xfrm>
                <a:off x="6105080" y="1587013"/>
                <a:ext cx="837877" cy="25202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insert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(69)</m:t>
                      </m:r>
                    </m:oMath>
                  </m:oMathPara>
                </a14:m>
                <a:endParaRPr lang="en-DE" sz="1200" dirty="0" err="1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04A08F5F-F972-433E-DD59-D7B40F8A70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105080" y="1587013"/>
                <a:ext cx="837877" cy="252028"/>
              </a:xfrm>
              <a:prstGeom prst="rect">
                <a:avLst/>
              </a:prstGeom>
              <a:blipFill>
                <a:blip r:embed="rId31"/>
                <a:stretch>
                  <a:fillRect b="-476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17216919-B514-83A4-3141-B895419A5C74}"/>
                  </a:ext>
                </a:extLst>
              </p:cNvPr>
              <p:cNvSpPr/>
              <p:nvPr/>
            </p:nvSpPr>
            <p:spPr bwMode="gray">
              <a:xfrm>
                <a:off x="6804248" y="2492752"/>
                <a:ext cx="324000" cy="324000"/>
              </a:xfrm>
              <a:prstGeom prst="rect">
                <a:avLst/>
              </a:prstGeom>
              <a:solidFill>
                <a:schemeClr val="bg1"/>
              </a:solidFill>
              <a:ln w="571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69</m:t>
                      </m:r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17216919-B514-83A4-3141-B895419A5C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804248" y="2492752"/>
                <a:ext cx="324000" cy="324000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  <a:ln w="57150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8423395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1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1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"/>
                            </p:stCondLst>
                            <p:childTnLst>
                              <p:par>
                                <p:cTn id="2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1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700"/>
                            </p:stCondLst>
                            <p:childTnLst>
                              <p:par>
                                <p:cTn id="3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1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800"/>
                            </p:stCondLst>
                            <p:childTnLst>
                              <p:par>
                                <p:cTn id="3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1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900"/>
                            </p:stCondLst>
                            <p:childTnLst>
                              <p:par>
                                <p:cTn id="4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1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1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"/>
                            </p:stCondLst>
                            <p:childTnLst>
                              <p:par>
                                <p:cTn id="5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1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00"/>
                            </p:stCondLst>
                            <p:childTnLst>
                              <p:par>
                                <p:cTn id="5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1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300"/>
                            </p:stCondLst>
                            <p:childTnLst>
                              <p:par>
                                <p:cTn id="5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1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400"/>
                            </p:stCondLst>
                            <p:childTnLst>
                              <p:par>
                                <p:cTn id="6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1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1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600"/>
                            </p:stCondLst>
                            <p:childTnLst>
                              <p:par>
                                <p:cTn id="7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1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700"/>
                            </p:stCondLst>
                            <p:childTnLst>
                              <p:par>
                                <p:cTn id="7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6" dur="1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800"/>
                            </p:stCondLst>
                            <p:childTnLst>
                              <p:par>
                                <p:cTn id="7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1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900"/>
                            </p:stCondLst>
                            <p:childTnLst>
                              <p:par>
                                <p:cTn id="8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4" dur="1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9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4" dur="1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100"/>
                            </p:stCondLst>
                            <p:childTnLst>
                              <p:par>
                                <p:cTn id="9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8" dur="1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200"/>
                            </p:stCondLst>
                            <p:childTnLst>
                              <p:par>
                                <p:cTn id="10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2" dur="1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300"/>
                            </p:stCondLst>
                            <p:childTnLst>
                              <p:par>
                                <p:cTn id="10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6" dur="1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400"/>
                            </p:stCondLst>
                            <p:childTnLst>
                              <p:par>
                                <p:cTn id="10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0" dur="1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500"/>
                            </p:stCondLst>
                            <p:childTnLst>
                              <p:par>
                                <p:cTn id="11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4" dur="1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600"/>
                            </p:stCondLst>
                            <p:childTnLst>
                              <p:par>
                                <p:cTn id="11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8" dur="1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700"/>
                            </p:stCondLst>
                            <p:childTnLst>
                              <p:par>
                                <p:cTn id="12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2" dur="1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800"/>
                            </p:stCondLst>
                            <p:childTnLst>
                              <p:par>
                                <p:cTn id="12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6" dur="1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900"/>
                            </p:stCondLst>
                            <p:childTnLst>
                              <p:par>
                                <p:cTn id="12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5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0" dur="1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100"/>
                            </p:stCondLst>
                            <p:childTnLst>
                              <p:par>
                                <p:cTn id="14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4" dur="1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200"/>
                            </p:stCondLst>
                            <p:childTnLst>
                              <p:par>
                                <p:cTn id="14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8" dur="1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300"/>
                            </p:stCondLst>
                            <p:childTnLst>
                              <p:par>
                                <p:cTn id="15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2" dur="1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400"/>
                            </p:stCondLst>
                            <p:childTnLst>
                              <p:par>
                                <p:cTn id="15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6" dur="1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" fill="hold">
                            <p:stCondLst>
                              <p:cond delay="500"/>
                            </p:stCondLst>
                            <p:childTnLst>
                              <p:par>
                                <p:cTn id="15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0" dur="1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1" fill="hold">
                            <p:stCondLst>
                              <p:cond delay="600"/>
                            </p:stCondLst>
                            <p:childTnLst>
                              <p:par>
                                <p:cTn id="16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4" dur="1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5" fill="hold">
                            <p:stCondLst>
                              <p:cond delay="700"/>
                            </p:stCondLst>
                            <p:childTnLst>
                              <p:par>
                                <p:cTn id="16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8" dur="1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" fill="hold">
                            <p:stCondLst>
                              <p:cond delay="800"/>
                            </p:stCondLst>
                            <p:childTnLst>
                              <p:par>
                                <p:cTn id="17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2" dur="1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3" fill="hold">
                            <p:stCondLst>
                              <p:cond delay="900"/>
                            </p:stCondLst>
                            <p:childTnLst>
                              <p:par>
                                <p:cTn id="17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6" dur="1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1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6" dur="1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7" fill="hold">
                            <p:stCondLst>
                              <p:cond delay="200"/>
                            </p:stCondLst>
                            <p:childTnLst>
                              <p:par>
                                <p:cTn id="18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0" dur="1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1" fill="hold">
                            <p:stCondLst>
                              <p:cond delay="300"/>
                            </p:stCondLst>
                            <p:childTnLst>
                              <p:par>
                                <p:cTn id="19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4" dur="1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5" fill="hold">
                            <p:stCondLst>
                              <p:cond delay="400"/>
                            </p:stCondLst>
                            <p:childTnLst>
                              <p:par>
                                <p:cTn id="19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8" dur="1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9" fill="hold">
                            <p:stCondLst>
                              <p:cond delay="500"/>
                            </p:stCondLst>
                            <p:childTnLst>
                              <p:par>
                                <p:cTn id="20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2" dur="1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3" fill="hold">
                            <p:stCondLst>
                              <p:cond delay="600"/>
                            </p:stCondLst>
                            <p:childTnLst>
                              <p:par>
                                <p:cTn id="20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6" dur="1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7" fill="hold">
                            <p:stCondLst>
                              <p:cond delay="700"/>
                            </p:stCondLst>
                            <p:childTnLst>
                              <p:par>
                                <p:cTn id="20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0" dur="1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1" fill="hold">
                            <p:stCondLst>
                              <p:cond delay="800"/>
                            </p:stCondLst>
                            <p:childTnLst>
                              <p:par>
                                <p:cTn id="21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4" dur="1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5" fill="hold">
                            <p:stCondLst>
                              <p:cond delay="900"/>
                            </p:stCondLst>
                            <p:childTnLst>
                              <p:par>
                                <p:cTn id="21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8" dur="1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2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2" dur="1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3" fill="hold">
                      <p:stCondLst>
                        <p:cond delay="indefinite"/>
                      </p:stCondLst>
                      <p:childTnLst>
                        <p:par>
                          <p:cTn id="224" fill="hold">
                            <p:stCondLst>
                              <p:cond delay="0"/>
                            </p:stCondLst>
                            <p:childTnLst>
                              <p:par>
                                <p:cTn id="2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7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8" fill="hold">
                      <p:stCondLst>
                        <p:cond delay="indefinite"/>
                      </p:stCondLst>
                      <p:childTnLst>
                        <p:par>
                          <p:cTn id="229" fill="hold">
                            <p:stCondLst>
                              <p:cond delay="0"/>
                            </p:stCondLst>
                            <p:childTnLst>
                              <p:par>
                                <p:cTn id="2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2" dur="1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3" fill="hold">
                            <p:stCondLst>
                              <p:cond delay="100"/>
                            </p:stCondLst>
                            <p:childTnLst>
                              <p:par>
                                <p:cTn id="23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6" dur="1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7" fill="hold">
                            <p:stCondLst>
                              <p:cond delay="300"/>
                            </p:stCondLst>
                            <p:childTnLst>
                              <p:par>
                                <p:cTn id="23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0" dur="1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1" fill="hold">
                            <p:stCondLst>
                              <p:cond delay="400"/>
                            </p:stCondLst>
                            <p:childTnLst>
                              <p:par>
                                <p:cTn id="24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4" dur="1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5" fill="hold">
                            <p:stCondLst>
                              <p:cond delay="500"/>
                            </p:stCondLst>
                            <p:childTnLst>
                              <p:par>
                                <p:cTn id="24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8" dur="1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9" fill="hold">
                            <p:stCondLst>
                              <p:cond delay="600"/>
                            </p:stCondLst>
                            <p:childTnLst>
                              <p:par>
                                <p:cTn id="25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2" dur="1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3" fill="hold">
                            <p:stCondLst>
                              <p:cond delay="700"/>
                            </p:stCondLst>
                            <p:childTnLst>
                              <p:par>
                                <p:cTn id="25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6" dur="1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7" fill="hold">
                            <p:stCondLst>
                              <p:cond delay="800"/>
                            </p:stCondLst>
                            <p:childTnLst>
                              <p:par>
                                <p:cTn id="25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0" dur="1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1" fill="hold">
                            <p:stCondLst>
                              <p:cond delay="900"/>
                            </p:stCondLst>
                            <p:childTnLst>
                              <p:par>
                                <p:cTn id="26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4" dur="1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8" dur="1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9" fill="hold">
                      <p:stCondLst>
                        <p:cond delay="indefinite"/>
                      </p:stCondLst>
                      <p:childTnLst>
                        <p:par>
                          <p:cTn id="270" fill="hold">
                            <p:stCondLst>
                              <p:cond delay="0"/>
                            </p:stCondLst>
                            <p:childTnLst>
                              <p:par>
                                <p:cTn id="27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3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4" fill="hold">
                      <p:stCondLst>
                        <p:cond delay="indefinite"/>
                      </p:stCondLst>
                      <p:childTnLst>
                        <p:par>
                          <p:cTn id="275" fill="hold">
                            <p:stCondLst>
                              <p:cond delay="0"/>
                            </p:stCondLst>
                            <p:childTnLst>
                              <p:par>
                                <p:cTn id="27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8" dur="1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9" fill="hold">
                            <p:stCondLst>
                              <p:cond delay="100"/>
                            </p:stCondLst>
                            <p:childTnLst>
                              <p:par>
                                <p:cTn id="28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2" dur="1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3" fill="hold">
                            <p:stCondLst>
                              <p:cond delay="200"/>
                            </p:stCondLst>
                            <p:childTnLst>
                              <p:par>
                                <p:cTn id="28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6" dur="1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7" fill="hold">
                            <p:stCondLst>
                              <p:cond delay="300"/>
                            </p:stCondLst>
                            <p:childTnLst>
                              <p:par>
                                <p:cTn id="28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0" dur="1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1" fill="hold">
                            <p:stCondLst>
                              <p:cond delay="400"/>
                            </p:stCondLst>
                            <p:childTnLst>
                              <p:par>
                                <p:cTn id="29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4" dur="1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5" fill="hold">
                            <p:stCondLst>
                              <p:cond delay="500"/>
                            </p:stCondLst>
                            <p:childTnLst>
                              <p:par>
                                <p:cTn id="29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8" dur="1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9" fill="hold">
                            <p:stCondLst>
                              <p:cond delay="600"/>
                            </p:stCondLst>
                            <p:childTnLst>
                              <p:par>
                                <p:cTn id="30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2" dur="1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3" fill="hold">
                            <p:stCondLst>
                              <p:cond delay="700"/>
                            </p:stCondLst>
                            <p:childTnLst>
                              <p:par>
                                <p:cTn id="30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6" dur="1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7" fill="hold">
                            <p:stCondLst>
                              <p:cond delay="800"/>
                            </p:stCondLst>
                            <p:childTnLst>
                              <p:par>
                                <p:cTn id="30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0" dur="1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1" fill="hold">
                            <p:stCondLst>
                              <p:cond delay="900"/>
                            </p:stCondLst>
                            <p:childTnLst>
                              <p:par>
                                <p:cTn id="31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4" dur="1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3" grpId="0" animBg="1"/>
      <p:bldP spid="52" grpId="0" animBg="1"/>
      <p:bldP spid="65" grpId="0" animBg="1"/>
      <p:bldP spid="64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6" grpId="0" animBg="1"/>
      <p:bldP spid="75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93" grpId="0" animBg="1"/>
      <p:bldP spid="94" grpId="0"/>
      <p:bldP spid="95" grpId="0"/>
      <p:bldP spid="96" grpId="0"/>
      <p:bldP spid="97" grpId="0"/>
      <p:bldP spid="98" grpId="0"/>
      <p:bldP spid="8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1DEF1926-BE41-27B9-CD21-66CA1C768523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de-DE" b="1" dirty="0"/>
                  <a:t>Satz (Knuth, 1962)</a:t>
                </a:r>
                <a:r>
                  <a:rPr lang="de-DE" dirty="0"/>
                  <a:t>: In einer auf linearer Sondierung basierenden Hashtabelle mit </a:t>
                </a:r>
                <a14:m>
                  <m:oMath xmlns:m="http://schemas.openxmlformats.org/officeDocument/2006/math">
                    <m:r>
                      <a:rPr lang="de-DE" i="1" dirty="0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de-DE" dirty="0"/>
                  <a:t> Einträgen und </a:t>
                </a:r>
                <a14:m>
                  <m:oMath xmlns:m="http://schemas.openxmlformats.org/officeDocument/2006/math">
                    <m:r>
                      <a:rPr lang="de-DE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de-DE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i="1" dirty="0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de-DE" i="1" dirty="0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de-DE" dirty="0"/>
                  <a:t> Schlüsseln ist die durchschnittliche Anzahl von Sondierungen,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de-DE" dirty="0"/>
                  <a:t>, für eine gleichverteilte Hashfunktion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f>
                            <m:fPr>
                              <m:ctrlPr>
                                <a:rPr lang="de-DE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de-DE" dirty="0"/>
              </a:p>
              <a:p>
                <a:r>
                  <a:rPr lang="de-DE" b="1" dirty="0"/>
                  <a:t>Beispiel</a:t>
                </a:r>
                <a:r>
                  <a:rPr lang="de-DE" dirty="0"/>
                  <a:t>: Lineare Sondierung mit </a:t>
                </a:r>
                <a:r>
                  <a:rPr lang="en-DE" dirty="0"/>
                  <a:t>172,754 weltweiten IPv4 Addressen</a:t>
                </a:r>
                <a:endParaRPr lang="de-DE" b="1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1DEF1926-BE41-27B9-CD21-66CA1C76852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t="-35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C9032CE2-1E00-6921-94D4-7400F7455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Analyse: Lineares Sondieren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38BBF05E-8102-2EFF-E07F-DE745040F4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46251" y="3021806"/>
            <a:ext cx="2857501" cy="19050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87E38DFA-B1F5-B0A0-FCDB-457B8ECEBE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55576" y="3021806"/>
            <a:ext cx="2857500" cy="1905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F7D84CD2-2886-C0DC-5F89-70AD359E9D42}"/>
                  </a:ext>
                </a:extLst>
              </p:cNvPr>
              <p:cNvSpPr/>
              <p:nvPr/>
            </p:nvSpPr>
            <p:spPr bwMode="gray">
              <a:xfrm>
                <a:off x="899593" y="2787774"/>
                <a:ext cx="2376264" cy="23403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=1.67</m:t>
                    </m:r>
                  </m:oMath>
                </a14:m>
                <a:r>
                  <a:rPr lang="en-DE" sz="1200" dirty="0">
                    <a:solidFill>
                      <a:schemeClr val="tx1"/>
                    </a:solidFill>
                  </a:rPr>
                  <a:t> (mod Hash) </a:t>
                </a: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F7D84CD2-2886-C0DC-5F89-70AD359E9D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899593" y="2787774"/>
                <a:ext cx="2376264" cy="234032"/>
              </a:xfrm>
              <a:prstGeom prst="rect">
                <a:avLst/>
              </a:prstGeom>
              <a:blipFill>
                <a:blip r:embed="rId7"/>
                <a:stretch>
                  <a:fillRect t="-10000" b="-20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7134C618-5B4B-2B26-0110-3E55E72C7330}"/>
                  </a:ext>
                </a:extLst>
              </p:cNvPr>
              <p:cNvSpPr/>
              <p:nvPr/>
            </p:nvSpPr>
            <p:spPr bwMode="gray">
              <a:xfrm>
                <a:off x="4572000" y="2787774"/>
                <a:ext cx="2376264" cy="23403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=1.56</m:t>
                    </m:r>
                  </m:oMath>
                </a14:m>
                <a:r>
                  <a:rPr lang="en-DE" sz="1200" dirty="0">
                    <a:solidFill>
                      <a:schemeClr val="tx1"/>
                    </a:solidFill>
                  </a:rPr>
                  <a:t> (mult Hash) </a:t>
                </a: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7134C618-5B4B-2B26-0110-3E55E72C73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4572000" y="2787774"/>
                <a:ext cx="2376264" cy="234032"/>
              </a:xfrm>
              <a:prstGeom prst="rect">
                <a:avLst/>
              </a:prstGeom>
              <a:blipFill>
                <a:blip r:embed="rId8"/>
                <a:stretch>
                  <a:fillRect t="-10000" b="-20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277DD503-41D5-DCD2-343B-C8CCD4B7596F}"/>
              </a:ext>
            </a:extLst>
          </p:cNvPr>
          <p:cNvSpPr/>
          <p:nvPr/>
        </p:nvSpPr>
        <p:spPr bwMode="gray">
          <a:xfrm>
            <a:off x="2093429" y="3021806"/>
            <a:ext cx="204614" cy="190500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FE2452F-DA34-585E-9B7A-196B3AA5D7FC}"/>
              </a:ext>
            </a:extLst>
          </p:cNvPr>
          <p:cNvSpPr txBox="1"/>
          <p:nvPr/>
        </p:nvSpPr>
        <p:spPr bwMode="gray">
          <a:xfrm>
            <a:off x="2699792" y="4926806"/>
            <a:ext cx="1368152" cy="21669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de-DE" sz="1200" dirty="0"/>
              <a:t>Clusterbildung!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42E08E8-66B2-5B7F-6C9D-AF5656371301}"/>
              </a:ext>
            </a:extLst>
          </p:cNvPr>
          <p:cNvCxnSpPr>
            <a:stCxn id="11" idx="1"/>
          </p:cNvCxnSpPr>
          <p:nvPr/>
        </p:nvCxnSpPr>
        <p:spPr bwMode="gray">
          <a:xfrm flipH="1" flipV="1">
            <a:off x="2298043" y="4926806"/>
            <a:ext cx="401749" cy="108347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195285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 animBg="1"/>
      <p:bldP spid="11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pPr marL="342900" indent="-342900"/>
            <a:r>
              <a:rPr lang="de-DE" altLang="en-DE" dirty="0"/>
              <a:t>Grundlagen</a:t>
            </a:r>
          </a:p>
          <a:p>
            <a:pPr marL="342900" indent="-342900"/>
            <a:r>
              <a:rPr lang="de-DE" altLang="en-DE" dirty="0"/>
              <a:t>Hashfunktionen</a:t>
            </a:r>
          </a:p>
          <a:p>
            <a:pPr marL="342900" indent="-342900"/>
            <a:r>
              <a:rPr lang="de-DE" altLang="en-DE" dirty="0"/>
              <a:t>Kollisionen</a:t>
            </a:r>
          </a:p>
          <a:p>
            <a:pPr marL="614125" lvl="1" indent="-342900"/>
            <a:r>
              <a:rPr lang="en-US" altLang="en-DE" i="1" dirty="0"/>
              <a:t>Overflow Hashing</a:t>
            </a:r>
          </a:p>
          <a:p>
            <a:pPr marL="614125" lvl="1" indent="-342900"/>
            <a:r>
              <a:rPr lang="de-DE" altLang="en-DE" dirty="0"/>
              <a:t>Sondieren</a:t>
            </a:r>
          </a:p>
          <a:p>
            <a:pPr marL="342900" indent="-342900"/>
            <a:r>
              <a:rPr lang="de-DE" altLang="en-DE" b="1" dirty="0"/>
              <a:t>Bloom-Filter</a:t>
            </a:r>
          </a:p>
          <a:p>
            <a:pPr marL="342900" indent="-342900"/>
            <a:endParaRPr lang="de-DE" altLang="en-DE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Überblick</a:t>
            </a:r>
          </a:p>
        </p:txBody>
      </p:sp>
    </p:spTree>
    <p:extLst>
      <p:ext uri="{BB962C8B-B14F-4D97-AF65-F5344CB8AC3E}">
        <p14:creationId xmlns:p14="http://schemas.microsoft.com/office/powerpoint/2010/main" val="360127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C0BD2026-B965-2BD6-D48C-638AB4D5E25C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de-DE" b="1" dirty="0"/>
                  <a:t>Ursprüngliches Problem</a:t>
                </a:r>
                <a:r>
                  <a:rPr lang="de-DE" dirty="0"/>
                  <a:t>: Verwalte Liste </a:t>
                </a:r>
                <a14:m>
                  <m:oMath xmlns:m="http://schemas.openxmlformats.org/officeDocument/2006/math">
                    <m:r>
                      <a:rPr lang="de-DE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de-DE" dirty="0"/>
                  <a:t> aus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de-DE" dirty="0"/>
                  <a:t> Wörtern mit drei Operationen</a:t>
                </a:r>
              </a:p>
              <a:p>
                <a:pPr lvl="1"/>
                <a:r>
                  <a:rPr lang="de-DE" sz="1200" dirty="0"/>
                  <a:t>Speichere Wort in </a:t>
                </a:r>
                <a14:m>
                  <m:oMath xmlns:m="http://schemas.openxmlformats.org/officeDocument/2006/math">
                    <m:r>
                      <a:rPr lang="de-DE" sz="120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de-DE" sz="1200" dirty="0"/>
              </a:p>
              <a:p>
                <a:pPr lvl="1"/>
                <a:r>
                  <a:rPr lang="de-DE" sz="1200" dirty="0"/>
                  <a:t>Prüfe ob ein Wort in </a:t>
                </a:r>
                <a14:m>
                  <m:oMath xmlns:m="http://schemas.openxmlformats.org/officeDocument/2006/math">
                    <m:r>
                      <a:rPr lang="de-DE" sz="120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de-DE" sz="1200" dirty="0"/>
                  <a:t> ist</a:t>
                </a:r>
              </a:p>
              <a:p>
                <a:pPr lvl="1"/>
                <a:r>
                  <a:rPr lang="de-DE" sz="1200" dirty="0"/>
                  <a:t>Lösche Wort von </a:t>
                </a:r>
                <a14:m>
                  <m:oMath xmlns:m="http://schemas.openxmlformats.org/officeDocument/2006/math">
                    <m:r>
                      <a:rPr lang="de-DE" sz="120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sz="1200" dirty="0"/>
              </a:p>
              <a:p>
                <a:r>
                  <a:rPr lang="de-DE" b="1" dirty="0"/>
                  <a:t>Idee (Bloom 1970)</a:t>
                </a:r>
                <a:r>
                  <a:rPr lang="de-DE" dirty="0"/>
                  <a:t>: Baue Hashtabelle </a:t>
                </a:r>
                <a14:m>
                  <m:oMath xmlns:m="http://schemas.openxmlformats.org/officeDocument/2006/math">
                    <m:r>
                      <a:rPr lang="de-DE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r>
                  <a:rPr lang="de-DE" dirty="0"/>
                  <a:t> und nutze </a:t>
                </a:r>
                <a14:m>
                  <m:oMath xmlns:m="http://schemas.openxmlformats.org/officeDocument/2006/math">
                    <m:r>
                      <a:rPr lang="de-DE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de-DE" dirty="0"/>
                  <a:t> um zu markieren ob ein Schlüssel in </a:t>
                </a:r>
                <a14:m>
                  <m:oMath xmlns:m="http://schemas.openxmlformats.org/officeDocument/2006/math">
                    <m:r>
                      <a:rPr lang="de-DE" i="1" dirty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de-DE" dirty="0"/>
                  <a:t> ist oder nicht.</a:t>
                </a:r>
              </a:p>
              <a:p>
                <a:pPr lvl="1"/>
                <a:r>
                  <a:rPr lang="de-DE" sz="1200" b="1" dirty="0"/>
                  <a:t>Initialisiere </a:t>
                </a:r>
                <a14:m>
                  <m:oMath xmlns:m="http://schemas.openxmlformats.org/officeDocument/2006/math">
                    <m:r>
                      <a:rPr lang="de-DE" sz="1200" b="1" i="1" dirty="0" smtClean="0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de-DE" sz="1200" dirty="0"/>
                  <a:t>: </a:t>
                </a:r>
                <a14:m>
                  <m:oMath xmlns:m="http://schemas.openxmlformats.org/officeDocument/2006/math">
                    <m:r>
                      <a:rPr lang="en-US" sz="1200" b="0" i="1" dirty="0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de-DE" sz="12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200" b="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200" b="0" i="1" dirty="0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1200" b="0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de-DE" sz="1200" i="1" dirty="0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de-DE" sz="1200" i="1" dirty="0" smtClean="0"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begChr m:val="["/>
                        <m:endChr m:val="]"/>
                        <m:ctrlPr>
                          <a:rPr lang="de-DE" sz="12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200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de-DE" sz="120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0" i="1" dirty="0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</m:e>
                    </m:d>
                    <m:r>
                      <a:rPr lang="de-DE" sz="1200" i="1" dirty="0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de-DE" sz="1200" dirty="0"/>
                  <a:t>, sonst </a:t>
                </a:r>
                <a14:m>
                  <m:oMath xmlns:m="http://schemas.openxmlformats.org/officeDocument/2006/math">
                    <m:r>
                      <a:rPr lang="en-US" sz="1200" i="1" dirty="0">
                        <a:latin typeface="Cambria Math" panose="02040503050406030204" pitchFamily="18" charset="0"/>
                      </a:rPr>
                      <m:t>∀ </m:t>
                    </m:r>
                    <m:r>
                      <a:rPr lang="en-US" sz="1200" b="0" i="1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200" i="1" dirty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1200" b="0" i="1" dirty="0" smtClean="0">
                        <a:latin typeface="Cambria Math" panose="02040503050406030204" pitchFamily="18" charset="0"/>
                      </a:rPr>
                      <m:t>𝑑𝑜𝑚</m:t>
                    </m:r>
                    <m:d>
                      <m:dPr>
                        <m:ctrlPr>
                          <a:rPr lang="en-US" sz="12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m:rPr>
                        <m:lit/>
                      </m:rPr>
                      <a:rPr lang="en-US" sz="1200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200" b="0" i="1" dirty="0" smtClean="0">
                        <a:latin typeface="Cambria Math" panose="02040503050406030204" pitchFamily="18" charset="0"/>
                      </a:rPr>
                      <m:t>\ </m:t>
                    </m:r>
                    <m:d>
                      <m:dPr>
                        <m:begChr m:val="{"/>
                        <m:endChr m:val="}"/>
                        <m:ctrlPr>
                          <a:rPr lang="en-US" sz="12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sz="1200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12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200" b="0" i="1" dirty="0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sz="1200" b="0" i="1" dirty="0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| </m:t>
                        </m:r>
                        <m:sSup>
                          <m:sSupPr>
                            <m:ctrlPr>
                              <a:rPr lang="en-US" sz="1200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200" b="0" i="1" dirty="0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sz="1200" b="0" i="1" dirty="0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sz="1200" i="1" dirty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sz="1200" b="0" i="1" dirty="0" smtClean="0">
                        <a:latin typeface="Cambria Math" panose="02040503050406030204" pitchFamily="18" charset="0"/>
                      </a:rPr>
                      <m:t>: </m:t>
                    </m:r>
                    <m:r>
                      <a:rPr lang="de-DE" sz="1200" i="1" dirty="0" smtClean="0"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begChr m:val="["/>
                        <m:endChr m:val="]"/>
                        <m:ctrlPr>
                          <a:rPr lang="de-DE" sz="12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20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de-DE" sz="1200" i="1" dirty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de-DE" sz="1200" dirty="0"/>
              </a:p>
              <a:p>
                <a:pPr lvl="1"/>
                <a:r>
                  <a:rPr lang="de-DE" sz="1200" b="1" dirty="0"/>
                  <a:t>Suche nach Schlüssel</a:t>
                </a:r>
                <a:r>
                  <a:rPr lang="de-DE" sz="1200" dirty="0"/>
                  <a:t> </a:t>
                </a:r>
                <a14:m>
                  <m:oMath xmlns:m="http://schemas.openxmlformats.org/officeDocument/2006/math">
                    <m:r>
                      <a:rPr lang="de-DE" sz="1200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sz="1200" dirty="0"/>
              </a:p>
              <a:p>
                <a:pPr lvl="2"/>
                <a:r>
                  <a:rPr lang="de-DE" sz="1200" dirty="0"/>
                  <a:t>Falls </a:t>
                </a:r>
                <a14:m>
                  <m:oMath xmlns:m="http://schemas.openxmlformats.org/officeDocument/2006/math">
                    <m:r>
                      <a:rPr lang="de-DE" sz="1200" i="1" dirty="0" smtClean="0"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begChr m:val="["/>
                        <m:endChr m:val="]"/>
                        <m:ctrlPr>
                          <a:rPr lang="de-DE" sz="12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200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de-DE" sz="120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0" i="1" dirty="0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</m:e>
                    </m:d>
                    <m:r>
                      <a:rPr lang="de-DE" sz="1200" i="1" dirty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de-DE" sz="1200" dirty="0"/>
                  <a:t>, wissen wir </a:t>
                </a:r>
                <a:r>
                  <a:rPr lang="de-DE" sz="1200" i="1" dirty="0"/>
                  <a:t>sicher </a:t>
                </a:r>
                <a:r>
                  <a:rPr lang="de-DE" sz="1200" dirty="0"/>
                  <a:t>dass </a:t>
                </a:r>
                <a14:m>
                  <m:oMath xmlns:m="http://schemas.openxmlformats.org/officeDocument/2006/math">
                    <m:r>
                      <a:rPr lang="en-US" sz="1200" b="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200" b="0" i="1" dirty="0" smtClean="0">
                        <a:latin typeface="Cambria Math" panose="02040503050406030204" pitchFamily="18" charset="0"/>
                      </a:rPr>
                      <m:t>∉</m:t>
                    </m:r>
                    <m:r>
                      <a:rPr lang="de-DE" sz="1200" i="1" dirty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de-DE" sz="1200" dirty="0"/>
                  <a:t>!</a:t>
                </a:r>
              </a:p>
              <a:p>
                <a:pPr lvl="2"/>
                <a:r>
                  <a:rPr lang="de-DE" sz="1200" dirty="0"/>
                  <a:t>Falls </a:t>
                </a:r>
                <a14:m>
                  <m:oMath xmlns:m="http://schemas.openxmlformats.org/officeDocument/2006/math">
                    <m:r>
                      <a:rPr lang="de-DE" sz="1200" i="1" dirty="0" smtClean="0"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begChr m:val="["/>
                        <m:endChr m:val="]"/>
                        <m:ctrlPr>
                          <a:rPr lang="de-DE" sz="12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200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de-DE" sz="120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0" i="1" dirty="0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</m:e>
                    </m:d>
                    <m:r>
                      <a:rPr lang="de-DE" sz="1200" i="1" dirty="0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de-DE" sz="1200" dirty="0"/>
                  <a:t>, wissen wir </a:t>
                </a:r>
                <a:r>
                  <a:rPr lang="de-DE" sz="1200" i="1" dirty="0"/>
                  <a:t>nicht sicher</a:t>
                </a:r>
                <a:r>
                  <a:rPr lang="de-DE" sz="1200" dirty="0"/>
                  <a:t> dass </a:t>
                </a:r>
                <a14:m>
                  <m:oMath xmlns:m="http://schemas.openxmlformats.org/officeDocument/2006/math">
                    <m:r>
                      <a:rPr lang="en-US" sz="1200" b="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200" b="0" i="1" dirty="0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de-DE" sz="1200" i="1" dirty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endParaRPr lang="de-DE" sz="1200" dirty="0"/>
              </a:p>
              <a:p>
                <a:pPr lvl="1"/>
                <a14:m>
                  <m:oMath xmlns:m="http://schemas.openxmlformats.org/officeDocument/2006/math">
                    <m:r>
                      <a:rPr lang="de-DE" sz="120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de-DE" sz="1200" dirty="0"/>
                  <a:t> wirkt als Filter: Ein Bloom Filter</a:t>
                </a:r>
              </a:p>
            </p:txBody>
          </p:sp>
        </mc:Choice>
        <mc:Fallback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C0BD2026-B965-2BD6-D48C-638AB4D5E25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t="-35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3">
            <a:extLst>
              <a:ext uri="{FF2B5EF4-FFF2-40B4-BE49-F238E27FC236}">
                <a16:creationId xmlns:a16="http://schemas.microsoft.com/office/drawing/2014/main" id="{19DDF905-5E62-78BF-A022-6660062CD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Bloom Filter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0F42552-914C-CF06-33B0-38624528D439}"/>
              </a:ext>
            </a:extLst>
          </p:cNvPr>
          <p:cNvSpPr/>
          <p:nvPr/>
        </p:nvSpPr>
        <p:spPr bwMode="gray">
          <a:xfrm>
            <a:off x="611560" y="1995686"/>
            <a:ext cx="2736304" cy="288032"/>
          </a:xfrm>
          <a:prstGeom prst="roundRect">
            <a:avLst/>
          </a:prstGeom>
          <a:solidFill>
            <a:srgbClr val="B1063A">
              <a:alpha val="2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6D82C2-1FFB-BAF2-1A36-F18C299B32D8}"/>
              </a:ext>
            </a:extLst>
          </p:cNvPr>
          <p:cNvSpPr txBox="1"/>
          <p:nvPr/>
        </p:nvSpPr>
        <p:spPr bwMode="gray">
          <a:xfrm>
            <a:off x="4214158" y="2063642"/>
            <a:ext cx="1798002" cy="21669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de-DE" sz="1200" b="1" dirty="0"/>
              <a:t>Einfacheres Problem!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CF8650B-E08B-43DC-4154-FC56975F44C3}"/>
              </a:ext>
            </a:extLst>
          </p:cNvPr>
          <p:cNvCxnSpPr>
            <a:cxnSpLocks/>
            <a:stCxn id="7" idx="1"/>
            <a:endCxn id="6" idx="3"/>
          </p:cNvCxnSpPr>
          <p:nvPr/>
        </p:nvCxnSpPr>
        <p:spPr bwMode="gray">
          <a:xfrm flipH="1" flipV="1">
            <a:off x="3347864" y="2139702"/>
            <a:ext cx="866294" cy="32287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afik 5" descr="Bildschirmausschnitt">
            <a:extLst>
              <a:ext uri="{FF2B5EF4-FFF2-40B4-BE49-F238E27FC236}">
                <a16:creationId xmlns:a16="http://schemas.microsoft.com/office/drawing/2014/main" id="{31A5CDDC-8B5D-01BF-7D94-D99D4371E8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8611" y="1035589"/>
            <a:ext cx="1434882" cy="27336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1935843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000"/>
                            </p:stCondLst>
                            <p:childTnLst>
                              <p:par>
                                <p:cTn id="63" presetID="9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1" animBg="1"/>
      <p:bldP spid="7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pPr marL="342900" indent="-342900"/>
            <a:r>
              <a:rPr lang="de-DE" altLang="en-DE" b="1" dirty="0"/>
              <a:t>Grundlagen</a:t>
            </a:r>
          </a:p>
          <a:p>
            <a:pPr marL="342900" indent="-342900"/>
            <a:r>
              <a:rPr lang="de-DE" altLang="en-DE" dirty="0"/>
              <a:t>Hashfunktionen</a:t>
            </a:r>
          </a:p>
          <a:p>
            <a:pPr marL="342900" indent="-342900"/>
            <a:r>
              <a:rPr lang="de-DE" altLang="en-DE" dirty="0"/>
              <a:t>Kollisionen</a:t>
            </a:r>
          </a:p>
          <a:p>
            <a:pPr marL="614125" lvl="1" indent="-342900"/>
            <a:r>
              <a:rPr lang="en-US" altLang="en-DE" i="1" dirty="0"/>
              <a:t>Overflow Hashing</a:t>
            </a:r>
          </a:p>
          <a:p>
            <a:pPr marL="614125" lvl="1" indent="-342900"/>
            <a:r>
              <a:rPr lang="de-DE" altLang="en-DE" dirty="0"/>
              <a:t>Sondieren</a:t>
            </a:r>
          </a:p>
          <a:p>
            <a:pPr marL="342900" indent="-342900"/>
            <a:r>
              <a:rPr lang="de-DE" altLang="en-DE" dirty="0"/>
              <a:t>Bloom-Filter</a:t>
            </a:r>
          </a:p>
          <a:p>
            <a:pPr marL="342900" indent="-342900"/>
            <a:endParaRPr lang="de-DE" altLang="en-DE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Überblick</a:t>
            </a:r>
          </a:p>
        </p:txBody>
      </p:sp>
    </p:spTree>
    <p:extLst>
      <p:ext uri="{BB962C8B-B14F-4D97-AF65-F5344CB8AC3E}">
        <p14:creationId xmlns:p14="http://schemas.microsoft.com/office/powerpoint/2010/main" val="2986838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C0BD2026-B965-2BD6-D48C-638AB4D5E25C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8777" y="1239837"/>
                <a:ext cx="5149328" cy="3563938"/>
              </a:xfrm>
            </p:spPr>
            <p:txBody>
              <a:bodyPr/>
              <a:lstStyle/>
              <a:p>
                <a:r>
                  <a:rPr lang="de-DE" b="1" dirty="0"/>
                  <a:t>Bloom‘s Idee</a:t>
                </a:r>
                <a:r>
                  <a:rPr lang="de-DE" dirty="0"/>
                  <a:t>: Wähle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de-DE" dirty="0"/>
                  <a:t> unabhängige, gleichverteilte Hashfunktionen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𝐽</m:t>
                        </m:r>
                      </m:sub>
                    </m:sSub>
                  </m:oMath>
                </a14:m>
                <a:endParaRPr lang="de-DE" dirty="0"/>
              </a:p>
              <a:p>
                <a:pPr lvl="1"/>
                <a:r>
                  <a:rPr lang="de-DE" sz="1200" b="1" dirty="0"/>
                  <a:t>Unabhängig</a:t>
                </a:r>
                <a:r>
                  <a:rPr lang="de-DE" sz="1200" dirty="0"/>
                  <a:t>: Die Werte der einen Hashfunktion sind statistisch unabhängig von den Werten aller anderen Hashfunktionen.</a:t>
                </a:r>
              </a:p>
              <a:p>
                <a:r>
                  <a:rPr lang="de-DE" b="1" dirty="0"/>
                  <a:t>Initialisiere </a:t>
                </a:r>
                <a14:m>
                  <m:oMath xmlns:m="http://schemas.openxmlformats.org/officeDocument/2006/math">
                    <m:r>
                      <a:rPr lang="de-DE" b="1" i="1" dirty="0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de-DE" dirty="0"/>
                  <a:t>: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de-DE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1,…,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</m:d>
                    <m:r>
                      <a:rPr lang="de-DE" i="1" dirty="0">
                        <a:latin typeface="Cambria Math" panose="02040503050406030204" pitchFamily="18" charset="0"/>
                      </a:rPr>
                      <m:t>:</m:t>
                    </m:r>
                    <m:r>
                      <a:rPr lang="de-DE" i="1" dirty="0"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begChr m:val="["/>
                        <m:endChr m:val="]"/>
                        <m:ctrlPr>
                          <a:rPr lang="de-DE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i="1" dirty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d>
                          <m:dPr>
                            <m:ctrlPr>
                              <a:rPr lang="de-DE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</m:e>
                    </m:d>
                    <m:r>
                      <a:rPr lang="de-DE" i="1" dirty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de-DE" dirty="0"/>
                  <a:t>, sonst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∀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𝑑𝑜𝑚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m:rPr>
                        <m:lit/>
                      </m:rP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\ </m:t>
                    </m:r>
                    <m:d>
                      <m:dPr>
                        <m:begChr m:val="{"/>
                        <m:endChr m:val="}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| </m:t>
                        </m:r>
                        <m:sSup>
                          <m:sSup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</a:rPr>
                      <m:t>: </m:t>
                    </m:r>
                    <m:r>
                      <a:rPr lang="de-DE" i="1" dirty="0"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begChr m:val="["/>
                        <m:endChr m:val="]"/>
                        <m:ctrlPr>
                          <a:rPr lang="de-DE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i="1" dirty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de-DE" i="1" dirty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de-DE" dirty="0"/>
              </a:p>
              <a:p>
                <a:r>
                  <a:rPr lang="de-DE" b="1" dirty="0"/>
                  <a:t>Suche nach Schlüssel </a:t>
                </a:r>
                <a14:m>
                  <m:oMath xmlns:m="http://schemas.openxmlformats.org/officeDocument/2006/math">
                    <m:r>
                      <a:rPr lang="de-DE" b="1" i="1" dirty="0">
                        <a:latin typeface="Cambria Math" panose="02040503050406030204" pitchFamily="18" charset="0"/>
                      </a:rPr>
                      <m:t>𝒔</m:t>
                    </m:r>
                  </m:oMath>
                </a14:m>
                <a:r>
                  <a:rPr lang="en-US" dirty="0"/>
                  <a:t>:</a:t>
                </a:r>
              </a:p>
              <a:p>
                <a:pPr lvl="1"/>
                <a:r>
                  <a:rPr lang="de-DE" sz="1200" dirty="0"/>
                  <a:t>Falls es ein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2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p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de-DE" sz="1200" dirty="0"/>
                  <a:t> gibt, so dass </a:t>
                </a:r>
                <a14:m>
                  <m:oMath xmlns:m="http://schemas.openxmlformats.org/officeDocument/2006/math">
                    <m:r>
                      <a:rPr lang="de-DE" sz="1200" i="1" dirty="0"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begChr m:val="["/>
                        <m:endChr m:val="]"/>
                        <m:ctrlPr>
                          <a:rPr lang="de-DE" sz="12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2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200" i="1" dirty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sSup>
                              <m:sSupPr>
                                <m:ctrlPr>
                                  <a:rPr lang="en-US" sz="1200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200" i="1" dirty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  <m:sup>
                                <m:r>
                                  <a:rPr lang="en-US" sz="1200" i="1" dirty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sub>
                        </m:sSub>
                        <m:d>
                          <m:dPr>
                            <m:ctrlPr>
                              <a:rPr lang="de-DE" sz="12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i="1" dirty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</m:e>
                    </m:d>
                    <m:r>
                      <a:rPr lang="de-DE" sz="1200" i="1" dirty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de-DE" sz="1200" dirty="0"/>
                  <a:t>, wissen wir </a:t>
                </a:r>
                <a:r>
                  <a:rPr lang="de-DE" sz="1200" i="1" dirty="0"/>
                  <a:t>sicher </a:t>
                </a:r>
                <a:r>
                  <a:rPr lang="de-DE" sz="1200" dirty="0"/>
                  <a:t>dass </a:t>
                </a:r>
                <a14:m>
                  <m:oMath xmlns:m="http://schemas.openxmlformats.org/officeDocument/2006/math">
                    <m:r>
                      <a:rPr lang="en-US" sz="1200" b="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200" i="1" dirty="0">
                        <a:latin typeface="Cambria Math" panose="02040503050406030204" pitchFamily="18" charset="0"/>
                      </a:rPr>
                      <m:t>∉</m:t>
                    </m:r>
                    <m:r>
                      <a:rPr lang="de-DE" sz="1200" i="1" dirty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de-DE" sz="1200" dirty="0"/>
                  <a:t>!</a:t>
                </a:r>
              </a:p>
              <a:p>
                <a:pPr lvl="1"/>
                <a:r>
                  <a:rPr lang="de-DE" sz="1200" dirty="0"/>
                  <a:t>Falls für alle </a:t>
                </a:r>
                <a14:m>
                  <m:oMath xmlns:m="http://schemas.openxmlformats.org/officeDocument/2006/math">
                    <m:r>
                      <a:rPr lang="en-US" sz="1200" b="0" i="1" dirty="0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de-DE" sz="1200" dirty="0"/>
                  <a:t>: </a:t>
                </a:r>
                <a14:m>
                  <m:oMath xmlns:m="http://schemas.openxmlformats.org/officeDocument/2006/math">
                    <m:r>
                      <a:rPr lang="de-DE" sz="1200" i="1" dirty="0"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begChr m:val="["/>
                        <m:endChr m:val="]"/>
                        <m:ctrlPr>
                          <a:rPr lang="de-DE" sz="12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2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200" i="1" dirty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1200" b="0" i="1" dirty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d>
                          <m:dPr>
                            <m:ctrlPr>
                              <a:rPr lang="de-DE" sz="12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i="1" dirty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</m:e>
                    </m:d>
                    <m:r>
                      <a:rPr lang="de-DE" sz="1200" i="1" dirty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de-DE" sz="1200" dirty="0"/>
                  <a:t>, wissen wir </a:t>
                </a:r>
                <a:r>
                  <a:rPr lang="de-DE" sz="1200" i="1" dirty="0"/>
                  <a:t>nicht sicher</a:t>
                </a:r>
                <a:r>
                  <a:rPr lang="de-DE" sz="1200" dirty="0"/>
                  <a:t> dass </a:t>
                </a:r>
                <a14:m>
                  <m:oMath xmlns:m="http://schemas.openxmlformats.org/officeDocument/2006/math">
                    <m:r>
                      <a:rPr lang="de-DE" sz="1200" i="1" dirty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1200" i="1" dirty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de-DE" sz="1200" i="1" dirty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endParaRPr lang="de-DE" sz="1200" dirty="0"/>
              </a:p>
              <a:p>
                <a:r>
                  <a:rPr lang="de-DE" b="1" dirty="0"/>
                  <a:t>Falsch-Positiv Rate</a:t>
                </a:r>
                <a:r>
                  <a:rPr lang="de-DE" dirty="0"/>
                  <a:t>: Approximative gegeben durch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False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Positive</m:t>
                          </m:r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sup>
                      </m:sSup>
                    </m:oMath>
                  </m:oMathPara>
                </a14:m>
                <a:endParaRPr lang="de-DE" b="1" dirty="0"/>
              </a:p>
            </p:txBody>
          </p:sp>
        </mc:Choice>
        <mc:Fallback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C0BD2026-B965-2BD6-D48C-638AB4D5E25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8777" y="1239837"/>
                <a:ext cx="5149328" cy="3563938"/>
              </a:xfrm>
              <a:blipFill>
                <a:blip r:embed="rId2"/>
                <a:stretch>
                  <a:fillRect t="-35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3">
            <a:extLst>
              <a:ext uri="{FF2B5EF4-FFF2-40B4-BE49-F238E27FC236}">
                <a16:creationId xmlns:a16="http://schemas.microsoft.com/office/drawing/2014/main" id="{19DDF905-5E62-78BF-A022-6660062CD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Bloom Filter: Verbesserung</a:t>
            </a:r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D71FC975-5F21-D85D-B1F6-AF93327FD898}"/>
              </a:ext>
            </a:extLst>
          </p:cNvPr>
          <p:cNvSpPr/>
          <p:nvPr/>
        </p:nvSpPr>
        <p:spPr>
          <a:xfrm>
            <a:off x="6401352" y="1288943"/>
            <a:ext cx="2061944" cy="1349245"/>
          </a:xfrm>
          <a:custGeom>
            <a:avLst/>
            <a:gdLst>
              <a:gd name="connsiteX0" fmla="*/ 0 w 2061944"/>
              <a:gd name="connsiteY0" fmla="*/ 1349245 h 1349245"/>
              <a:gd name="connsiteX1" fmla="*/ 2061944 w 2061944"/>
              <a:gd name="connsiteY1" fmla="*/ 1349245 h 1349245"/>
              <a:gd name="connsiteX2" fmla="*/ 2061944 w 2061944"/>
              <a:gd name="connsiteY2" fmla="*/ 0 h 1349245"/>
              <a:gd name="connsiteX3" fmla="*/ 0 w 2061944"/>
              <a:gd name="connsiteY3" fmla="*/ 0 h 134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1944" h="1349245">
                <a:moveTo>
                  <a:pt x="0" y="1349245"/>
                </a:moveTo>
                <a:lnTo>
                  <a:pt x="2061944" y="1349245"/>
                </a:lnTo>
                <a:lnTo>
                  <a:pt x="2061944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80" cap="flat">
            <a:noFill/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grpSp>
        <p:nvGrpSpPr>
          <p:cNvPr id="276" name="Group 275">
            <a:extLst>
              <a:ext uri="{FF2B5EF4-FFF2-40B4-BE49-F238E27FC236}">
                <a16:creationId xmlns:a16="http://schemas.microsoft.com/office/drawing/2014/main" id="{A3DDBAC1-BC41-1F47-DB6F-A2A9914B4B46}"/>
              </a:ext>
            </a:extLst>
          </p:cNvPr>
          <p:cNvGrpSpPr/>
          <p:nvPr/>
        </p:nvGrpSpPr>
        <p:grpSpPr>
          <a:xfrm>
            <a:off x="6170372" y="1288943"/>
            <a:ext cx="2292924" cy="1504092"/>
            <a:chOff x="6170372" y="1288943"/>
            <a:chExt cx="2292924" cy="1504092"/>
          </a:xfrm>
        </p:grpSpPr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3E30A0F6-1801-7636-7B2F-FC21004CC850}"/>
                </a:ext>
              </a:extLst>
            </p:cNvPr>
            <p:cNvSpPr/>
            <p:nvPr/>
          </p:nvSpPr>
          <p:spPr>
            <a:xfrm>
              <a:off x="6401352" y="2427202"/>
              <a:ext cx="2061944" cy="980"/>
            </a:xfrm>
            <a:custGeom>
              <a:avLst/>
              <a:gdLst>
                <a:gd name="connsiteX0" fmla="*/ 0 w 2061944"/>
                <a:gd name="connsiteY0" fmla="*/ 0 h 980"/>
                <a:gd name="connsiteX1" fmla="*/ 2061944 w 2061944"/>
                <a:gd name="connsiteY1" fmla="*/ 0 h 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61944" h="980">
                  <a:moveTo>
                    <a:pt x="0" y="0"/>
                  </a:moveTo>
                  <a:lnTo>
                    <a:pt x="2061944" y="0"/>
                  </a:lnTo>
                </a:path>
              </a:pathLst>
            </a:custGeom>
            <a:noFill/>
            <a:ln w="1961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7C9B2600-4226-4CD3-1968-50DE7673123B}"/>
                </a:ext>
              </a:extLst>
            </p:cNvPr>
            <p:cNvSpPr/>
            <p:nvPr/>
          </p:nvSpPr>
          <p:spPr>
            <a:xfrm>
              <a:off x="6401352" y="2134487"/>
              <a:ext cx="2061944" cy="980"/>
            </a:xfrm>
            <a:custGeom>
              <a:avLst/>
              <a:gdLst>
                <a:gd name="connsiteX0" fmla="*/ 0 w 2061944"/>
                <a:gd name="connsiteY0" fmla="*/ 0 h 980"/>
                <a:gd name="connsiteX1" fmla="*/ 2061944 w 2061944"/>
                <a:gd name="connsiteY1" fmla="*/ 0 h 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61944" h="980">
                  <a:moveTo>
                    <a:pt x="0" y="0"/>
                  </a:moveTo>
                  <a:lnTo>
                    <a:pt x="2061944" y="0"/>
                  </a:lnTo>
                </a:path>
              </a:pathLst>
            </a:custGeom>
            <a:noFill/>
            <a:ln w="1961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3C5A9C61-2F8E-F298-F1AE-187D7D9C4400}"/>
                </a:ext>
              </a:extLst>
            </p:cNvPr>
            <p:cNvSpPr/>
            <p:nvPr/>
          </p:nvSpPr>
          <p:spPr>
            <a:xfrm>
              <a:off x="6401352" y="1841767"/>
              <a:ext cx="2061944" cy="980"/>
            </a:xfrm>
            <a:custGeom>
              <a:avLst/>
              <a:gdLst>
                <a:gd name="connsiteX0" fmla="*/ 0 w 2061944"/>
                <a:gd name="connsiteY0" fmla="*/ 0 h 980"/>
                <a:gd name="connsiteX1" fmla="*/ 2061944 w 2061944"/>
                <a:gd name="connsiteY1" fmla="*/ 0 h 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61944" h="980">
                  <a:moveTo>
                    <a:pt x="0" y="0"/>
                  </a:moveTo>
                  <a:lnTo>
                    <a:pt x="2061944" y="0"/>
                  </a:lnTo>
                </a:path>
              </a:pathLst>
            </a:custGeom>
            <a:noFill/>
            <a:ln w="1961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F5F27FE2-7DFA-2C4C-6010-901CDD50E251}"/>
                </a:ext>
              </a:extLst>
            </p:cNvPr>
            <p:cNvSpPr/>
            <p:nvPr/>
          </p:nvSpPr>
          <p:spPr>
            <a:xfrm>
              <a:off x="6401352" y="1549049"/>
              <a:ext cx="2061944" cy="980"/>
            </a:xfrm>
            <a:custGeom>
              <a:avLst/>
              <a:gdLst>
                <a:gd name="connsiteX0" fmla="*/ 0 w 2061944"/>
                <a:gd name="connsiteY0" fmla="*/ 0 h 980"/>
                <a:gd name="connsiteX1" fmla="*/ 2061944 w 2061944"/>
                <a:gd name="connsiteY1" fmla="*/ 0 h 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61944" h="980">
                  <a:moveTo>
                    <a:pt x="0" y="0"/>
                  </a:moveTo>
                  <a:lnTo>
                    <a:pt x="2061944" y="0"/>
                  </a:lnTo>
                </a:path>
              </a:pathLst>
            </a:custGeom>
            <a:noFill/>
            <a:ln w="1961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grpSp>
          <p:nvGrpSpPr>
            <p:cNvPr id="275" name="Group 274">
              <a:extLst>
                <a:ext uri="{FF2B5EF4-FFF2-40B4-BE49-F238E27FC236}">
                  <a16:creationId xmlns:a16="http://schemas.microsoft.com/office/drawing/2014/main" id="{6C13A3D8-62BE-04CB-6CCC-B175D31F9209}"/>
                </a:ext>
              </a:extLst>
            </p:cNvPr>
            <p:cNvGrpSpPr/>
            <p:nvPr/>
          </p:nvGrpSpPr>
          <p:grpSpPr>
            <a:xfrm>
              <a:off x="6170372" y="1288943"/>
              <a:ext cx="2292924" cy="1504092"/>
              <a:chOff x="6170372" y="1288943"/>
              <a:chExt cx="2292924" cy="1504092"/>
            </a:xfrm>
          </p:grpSpPr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CB39FB83-A8BA-3B20-AE92-C016E79CCB1E}"/>
                  </a:ext>
                </a:extLst>
              </p:cNvPr>
              <p:cNvSpPr/>
              <p:nvPr/>
            </p:nvSpPr>
            <p:spPr>
              <a:xfrm>
                <a:off x="6869230" y="1288943"/>
                <a:ext cx="980" cy="1349245"/>
              </a:xfrm>
              <a:custGeom>
                <a:avLst/>
                <a:gdLst>
                  <a:gd name="connsiteX0" fmla="*/ 0 w 980"/>
                  <a:gd name="connsiteY0" fmla="*/ 1349245 h 1349245"/>
                  <a:gd name="connsiteX1" fmla="*/ 0 w 980"/>
                  <a:gd name="connsiteY1" fmla="*/ 0 h 13492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80" h="1349245">
                    <a:moveTo>
                      <a:pt x="0" y="1349245"/>
                    </a:moveTo>
                    <a:lnTo>
                      <a:pt x="0" y="0"/>
                    </a:lnTo>
                  </a:path>
                </a:pathLst>
              </a:custGeom>
              <a:noFill/>
              <a:ln w="1961" cap="rnd">
                <a:solidFill>
                  <a:srgbClr val="000000">
                    <a:alpha val="10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44370B3C-800E-F1A7-2633-BBA61E2F5C40}"/>
                  </a:ext>
                </a:extLst>
              </p:cNvPr>
              <p:cNvSpPr/>
              <p:nvPr/>
            </p:nvSpPr>
            <p:spPr>
              <a:xfrm>
                <a:off x="7381132" y="1288943"/>
                <a:ext cx="980" cy="1349245"/>
              </a:xfrm>
              <a:custGeom>
                <a:avLst/>
                <a:gdLst>
                  <a:gd name="connsiteX0" fmla="*/ 0 w 980"/>
                  <a:gd name="connsiteY0" fmla="*/ 1349245 h 1349245"/>
                  <a:gd name="connsiteX1" fmla="*/ 0 w 980"/>
                  <a:gd name="connsiteY1" fmla="*/ 0 h 13492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80" h="1349245">
                    <a:moveTo>
                      <a:pt x="0" y="1349245"/>
                    </a:moveTo>
                    <a:lnTo>
                      <a:pt x="0" y="0"/>
                    </a:lnTo>
                  </a:path>
                </a:pathLst>
              </a:custGeom>
              <a:noFill/>
              <a:ln w="1961" cap="rnd">
                <a:solidFill>
                  <a:srgbClr val="000000">
                    <a:alpha val="10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BA2033EC-A5A7-E376-4D38-A307BF051C88}"/>
                  </a:ext>
                </a:extLst>
              </p:cNvPr>
              <p:cNvSpPr/>
              <p:nvPr/>
            </p:nvSpPr>
            <p:spPr>
              <a:xfrm>
                <a:off x="7893036" y="1288943"/>
                <a:ext cx="980" cy="1349245"/>
              </a:xfrm>
              <a:custGeom>
                <a:avLst/>
                <a:gdLst>
                  <a:gd name="connsiteX0" fmla="*/ 0 w 980"/>
                  <a:gd name="connsiteY0" fmla="*/ 1349245 h 1349245"/>
                  <a:gd name="connsiteX1" fmla="*/ 0 w 980"/>
                  <a:gd name="connsiteY1" fmla="*/ 0 h 13492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80" h="1349245">
                    <a:moveTo>
                      <a:pt x="0" y="1349245"/>
                    </a:moveTo>
                    <a:lnTo>
                      <a:pt x="0" y="0"/>
                    </a:lnTo>
                  </a:path>
                </a:pathLst>
              </a:custGeom>
              <a:noFill/>
              <a:ln w="1961" cap="rnd">
                <a:solidFill>
                  <a:srgbClr val="000000">
                    <a:alpha val="10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301EE89B-9C99-A9CE-1135-2449B1A13E88}"/>
                  </a:ext>
                </a:extLst>
              </p:cNvPr>
              <p:cNvSpPr/>
              <p:nvPr/>
            </p:nvSpPr>
            <p:spPr>
              <a:xfrm>
                <a:off x="8404930" y="1288943"/>
                <a:ext cx="980" cy="1349245"/>
              </a:xfrm>
              <a:custGeom>
                <a:avLst/>
                <a:gdLst>
                  <a:gd name="connsiteX0" fmla="*/ 0 w 980"/>
                  <a:gd name="connsiteY0" fmla="*/ 1349245 h 1349245"/>
                  <a:gd name="connsiteX1" fmla="*/ 0 w 980"/>
                  <a:gd name="connsiteY1" fmla="*/ 0 h 13492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80" h="1349245">
                    <a:moveTo>
                      <a:pt x="0" y="1349245"/>
                    </a:moveTo>
                    <a:lnTo>
                      <a:pt x="0" y="0"/>
                    </a:lnTo>
                  </a:path>
                </a:pathLst>
              </a:custGeom>
              <a:noFill/>
              <a:ln w="1961" cap="rnd">
                <a:solidFill>
                  <a:srgbClr val="000000">
                    <a:alpha val="10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grpSp>
            <p:nvGrpSpPr>
              <p:cNvPr id="274" name="Group 273">
                <a:extLst>
                  <a:ext uri="{FF2B5EF4-FFF2-40B4-BE49-F238E27FC236}">
                    <a16:creationId xmlns:a16="http://schemas.microsoft.com/office/drawing/2014/main" id="{19CE01CA-E681-887C-4DB9-28AD4296D39F}"/>
                  </a:ext>
                </a:extLst>
              </p:cNvPr>
              <p:cNvGrpSpPr/>
              <p:nvPr/>
            </p:nvGrpSpPr>
            <p:grpSpPr>
              <a:xfrm>
                <a:off x="6401352" y="2619655"/>
                <a:ext cx="2061944" cy="173380"/>
                <a:chOff x="6401352" y="2619655"/>
                <a:chExt cx="2061944" cy="173380"/>
              </a:xfrm>
            </p:grpSpPr>
            <p:sp>
              <p:nvSpPr>
                <p:cNvPr id="19" name="Freeform 18">
                  <a:extLst>
                    <a:ext uri="{FF2B5EF4-FFF2-40B4-BE49-F238E27FC236}">
                      <a16:creationId xmlns:a16="http://schemas.microsoft.com/office/drawing/2014/main" id="{6E0D5BD5-2A50-A870-C410-300CC51DBDA9}"/>
                    </a:ext>
                  </a:extLst>
                </p:cNvPr>
                <p:cNvSpPr/>
                <p:nvPr/>
              </p:nvSpPr>
              <p:spPr>
                <a:xfrm>
                  <a:off x="6401352" y="2638189"/>
                  <a:ext cx="2061944" cy="980"/>
                </a:xfrm>
                <a:custGeom>
                  <a:avLst/>
                  <a:gdLst>
                    <a:gd name="connsiteX0" fmla="*/ 0 w 2061944"/>
                    <a:gd name="connsiteY0" fmla="*/ 0 h 980"/>
                    <a:gd name="connsiteX1" fmla="*/ 2061944 w 2061944"/>
                    <a:gd name="connsiteY1" fmla="*/ 0 h 9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061944" h="980">
                      <a:moveTo>
                        <a:pt x="0" y="0"/>
                      </a:moveTo>
                      <a:lnTo>
                        <a:pt x="2061944" y="0"/>
                      </a:lnTo>
                    </a:path>
                  </a:pathLst>
                </a:custGeom>
                <a:noFill/>
                <a:ln w="3921" cap="rnd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DE"/>
                </a:p>
              </p:txBody>
            </p:sp>
            <p:sp>
              <p:nvSpPr>
                <p:cNvPr id="20" name="Freeform 19">
                  <a:extLst>
                    <a:ext uri="{FF2B5EF4-FFF2-40B4-BE49-F238E27FC236}">
                      <a16:creationId xmlns:a16="http://schemas.microsoft.com/office/drawing/2014/main" id="{0FB8420E-5625-9ACF-F5B0-51E19934563D}"/>
                    </a:ext>
                  </a:extLst>
                </p:cNvPr>
                <p:cNvSpPr/>
                <p:nvPr/>
              </p:nvSpPr>
              <p:spPr>
                <a:xfrm>
                  <a:off x="6869230" y="2619655"/>
                  <a:ext cx="980" cy="18533"/>
                </a:xfrm>
                <a:custGeom>
                  <a:avLst/>
                  <a:gdLst>
                    <a:gd name="connsiteX0" fmla="*/ 0 w 980"/>
                    <a:gd name="connsiteY0" fmla="*/ 18533 h 18533"/>
                    <a:gd name="connsiteX1" fmla="*/ 0 w 980"/>
                    <a:gd name="connsiteY1" fmla="*/ 0 h 185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0" h="18533">
                      <a:moveTo>
                        <a:pt x="0" y="18533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3921" cap="rnd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DE"/>
                </a:p>
              </p:txBody>
            </p:sp>
            <p:sp>
              <p:nvSpPr>
                <p:cNvPr id="21" name="Freeform 20">
                  <a:extLst>
                    <a:ext uri="{FF2B5EF4-FFF2-40B4-BE49-F238E27FC236}">
                      <a16:creationId xmlns:a16="http://schemas.microsoft.com/office/drawing/2014/main" id="{2369BC87-51E9-2428-E7D8-8F7A6B32EC31}"/>
                    </a:ext>
                  </a:extLst>
                </p:cNvPr>
                <p:cNvSpPr/>
                <p:nvPr/>
              </p:nvSpPr>
              <p:spPr>
                <a:xfrm>
                  <a:off x="7381132" y="2619655"/>
                  <a:ext cx="980" cy="18533"/>
                </a:xfrm>
                <a:custGeom>
                  <a:avLst/>
                  <a:gdLst>
                    <a:gd name="connsiteX0" fmla="*/ 0 w 980"/>
                    <a:gd name="connsiteY0" fmla="*/ 18533 h 18533"/>
                    <a:gd name="connsiteX1" fmla="*/ 0 w 980"/>
                    <a:gd name="connsiteY1" fmla="*/ 0 h 185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0" h="18533">
                      <a:moveTo>
                        <a:pt x="0" y="18533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3921" cap="rnd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DE"/>
                </a:p>
              </p:txBody>
            </p:sp>
            <p:sp>
              <p:nvSpPr>
                <p:cNvPr id="22" name="Freeform 21">
                  <a:extLst>
                    <a:ext uri="{FF2B5EF4-FFF2-40B4-BE49-F238E27FC236}">
                      <a16:creationId xmlns:a16="http://schemas.microsoft.com/office/drawing/2014/main" id="{DD7F1BC6-D05F-F60D-45B6-A78B99C7CFC5}"/>
                    </a:ext>
                  </a:extLst>
                </p:cNvPr>
                <p:cNvSpPr/>
                <p:nvPr/>
              </p:nvSpPr>
              <p:spPr>
                <a:xfrm>
                  <a:off x="7893036" y="2619655"/>
                  <a:ext cx="980" cy="18533"/>
                </a:xfrm>
                <a:custGeom>
                  <a:avLst/>
                  <a:gdLst>
                    <a:gd name="connsiteX0" fmla="*/ 0 w 980"/>
                    <a:gd name="connsiteY0" fmla="*/ 18533 h 18533"/>
                    <a:gd name="connsiteX1" fmla="*/ 0 w 980"/>
                    <a:gd name="connsiteY1" fmla="*/ 0 h 185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0" h="18533">
                      <a:moveTo>
                        <a:pt x="0" y="18533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3921" cap="rnd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DE"/>
                </a:p>
              </p:txBody>
            </p:sp>
            <p:sp>
              <p:nvSpPr>
                <p:cNvPr id="23" name="Freeform 22">
                  <a:extLst>
                    <a:ext uri="{FF2B5EF4-FFF2-40B4-BE49-F238E27FC236}">
                      <a16:creationId xmlns:a16="http://schemas.microsoft.com/office/drawing/2014/main" id="{6C9F2383-47AD-9C13-390E-5704EA9F48AE}"/>
                    </a:ext>
                  </a:extLst>
                </p:cNvPr>
                <p:cNvSpPr/>
                <p:nvPr/>
              </p:nvSpPr>
              <p:spPr>
                <a:xfrm>
                  <a:off x="8404930" y="2619655"/>
                  <a:ext cx="980" cy="18533"/>
                </a:xfrm>
                <a:custGeom>
                  <a:avLst/>
                  <a:gdLst>
                    <a:gd name="connsiteX0" fmla="*/ 0 w 980"/>
                    <a:gd name="connsiteY0" fmla="*/ 18533 h 18533"/>
                    <a:gd name="connsiteX1" fmla="*/ 0 w 980"/>
                    <a:gd name="connsiteY1" fmla="*/ 0 h 185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0" h="18533">
                      <a:moveTo>
                        <a:pt x="0" y="18533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3921" cap="rnd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DE"/>
                </a:p>
              </p:txBody>
            </p:sp>
            <p:sp>
              <p:nvSpPr>
                <p:cNvPr id="24" name="Freeform 23">
                  <a:extLst>
                    <a:ext uri="{FF2B5EF4-FFF2-40B4-BE49-F238E27FC236}">
                      <a16:creationId xmlns:a16="http://schemas.microsoft.com/office/drawing/2014/main" id="{B1B1F68F-6D5F-8978-48BC-902DE51ED370}"/>
                    </a:ext>
                  </a:extLst>
                </p:cNvPr>
                <p:cNvSpPr/>
                <p:nvPr/>
              </p:nvSpPr>
              <p:spPr>
                <a:xfrm>
                  <a:off x="6858266" y="2665488"/>
                  <a:ext cx="21927" cy="34546"/>
                </a:xfrm>
                <a:custGeom>
                  <a:avLst/>
                  <a:gdLst>
                    <a:gd name="connsiteX0" fmla="*/ 1430 w 21927"/>
                    <a:gd name="connsiteY0" fmla="*/ 0 h 34546"/>
                    <a:gd name="connsiteX1" fmla="*/ 19431 w 21927"/>
                    <a:gd name="connsiteY1" fmla="*/ 0 h 34546"/>
                    <a:gd name="connsiteX2" fmla="*/ 19431 w 21927"/>
                    <a:gd name="connsiteY2" fmla="*/ 3864 h 34546"/>
                    <a:gd name="connsiteX3" fmla="*/ 5630 w 21927"/>
                    <a:gd name="connsiteY3" fmla="*/ 3864 h 34546"/>
                    <a:gd name="connsiteX4" fmla="*/ 5630 w 21927"/>
                    <a:gd name="connsiteY4" fmla="*/ 12169 h 34546"/>
                    <a:gd name="connsiteX5" fmla="*/ 7627 w 21927"/>
                    <a:gd name="connsiteY5" fmla="*/ 11669 h 34546"/>
                    <a:gd name="connsiteX6" fmla="*/ 9625 w 21927"/>
                    <a:gd name="connsiteY6" fmla="*/ 11483 h 34546"/>
                    <a:gd name="connsiteX7" fmla="*/ 18613 w 21927"/>
                    <a:gd name="connsiteY7" fmla="*/ 14591 h 34546"/>
                    <a:gd name="connsiteX8" fmla="*/ 21927 w 21927"/>
                    <a:gd name="connsiteY8" fmla="*/ 23015 h 34546"/>
                    <a:gd name="connsiteX9" fmla="*/ 18523 w 21927"/>
                    <a:gd name="connsiteY9" fmla="*/ 31526 h 34546"/>
                    <a:gd name="connsiteX10" fmla="*/ 8921 w 21927"/>
                    <a:gd name="connsiteY10" fmla="*/ 34547 h 34546"/>
                    <a:gd name="connsiteX11" fmla="*/ 4563 w 21927"/>
                    <a:gd name="connsiteY11" fmla="*/ 34184 h 34546"/>
                    <a:gd name="connsiteX12" fmla="*/ 0 w 21927"/>
                    <a:gd name="connsiteY12" fmla="*/ 33095 h 34546"/>
                    <a:gd name="connsiteX13" fmla="*/ 0 w 21927"/>
                    <a:gd name="connsiteY13" fmla="*/ 28486 h 34546"/>
                    <a:gd name="connsiteX14" fmla="*/ 4222 w 21927"/>
                    <a:gd name="connsiteY14" fmla="*/ 30144 h 34546"/>
                    <a:gd name="connsiteX15" fmla="*/ 8830 w 21927"/>
                    <a:gd name="connsiteY15" fmla="*/ 30693 h 34546"/>
                    <a:gd name="connsiteX16" fmla="*/ 15049 w 21927"/>
                    <a:gd name="connsiteY16" fmla="*/ 28624 h 34546"/>
                    <a:gd name="connsiteX17" fmla="*/ 17342 w 21927"/>
                    <a:gd name="connsiteY17" fmla="*/ 23015 h 34546"/>
                    <a:gd name="connsiteX18" fmla="*/ 15049 w 21927"/>
                    <a:gd name="connsiteY18" fmla="*/ 17406 h 34546"/>
                    <a:gd name="connsiteX19" fmla="*/ 8830 w 21927"/>
                    <a:gd name="connsiteY19" fmla="*/ 15346 h 34546"/>
                    <a:gd name="connsiteX20" fmla="*/ 5153 w 21927"/>
                    <a:gd name="connsiteY20" fmla="*/ 15748 h 34546"/>
                    <a:gd name="connsiteX21" fmla="*/ 1430 w 21927"/>
                    <a:gd name="connsiteY21" fmla="*/ 17023 h 34546"/>
                    <a:gd name="connsiteX22" fmla="*/ 1430 w 21927"/>
                    <a:gd name="connsiteY22" fmla="*/ 0 h 345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21927" h="34546">
                      <a:moveTo>
                        <a:pt x="1430" y="0"/>
                      </a:moveTo>
                      <a:lnTo>
                        <a:pt x="19431" y="0"/>
                      </a:lnTo>
                      <a:lnTo>
                        <a:pt x="19431" y="3864"/>
                      </a:lnTo>
                      <a:lnTo>
                        <a:pt x="5630" y="3864"/>
                      </a:lnTo>
                      <a:lnTo>
                        <a:pt x="5630" y="12169"/>
                      </a:lnTo>
                      <a:cubicBezTo>
                        <a:pt x="6295" y="11944"/>
                        <a:pt x="6961" y="11777"/>
                        <a:pt x="7627" y="11669"/>
                      </a:cubicBezTo>
                      <a:cubicBezTo>
                        <a:pt x="8293" y="11542"/>
                        <a:pt x="8959" y="11483"/>
                        <a:pt x="9625" y="11483"/>
                      </a:cubicBezTo>
                      <a:cubicBezTo>
                        <a:pt x="13408" y="11483"/>
                        <a:pt x="16403" y="12522"/>
                        <a:pt x="18613" y="14591"/>
                      </a:cubicBezTo>
                      <a:cubicBezTo>
                        <a:pt x="20822" y="16670"/>
                        <a:pt x="21927" y="19475"/>
                        <a:pt x="21927" y="23015"/>
                      </a:cubicBezTo>
                      <a:cubicBezTo>
                        <a:pt x="21927" y="26663"/>
                        <a:pt x="20793" y="29496"/>
                        <a:pt x="18523" y="31526"/>
                      </a:cubicBezTo>
                      <a:cubicBezTo>
                        <a:pt x="16252" y="33537"/>
                        <a:pt x="13052" y="34547"/>
                        <a:pt x="8921" y="34547"/>
                      </a:cubicBezTo>
                      <a:cubicBezTo>
                        <a:pt x="7498" y="34547"/>
                        <a:pt x="6045" y="34429"/>
                        <a:pt x="4563" y="34184"/>
                      </a:cubicBezTo>
                      <a:cubicBezTo>
                        <a:pt x="3095" y="33939"/>
                        <a:pt x="1574" y="33576"/>
                        <a:pt x="0" y="33095"/>
                      </a:cubicBezTo>
                      <a:lnTo>
                        <a:pt x="0" y="28486"/>
                      </a:lnTo>
                      <a:cubicBezTo>
                        <a:pt x="1362" y="29222"/>
                        <a:pt x="2769" y="29781"/>
                        <a:pt x="4222" y="30144"/>
                      </a:cubicBezTo>
                      <a:cubicBezTo>
                        <a:pt x="5675" y="30507"/>
                        <a:pt x="7211" y="30693"/>
                        <a:pt x="8830" y="30693"/>
                      </a:cubicBezTo>
                      <a:cubicBezTo>
                        <a:pt x="11448" y="30693"/>
                        <a:pt x="13521" y="30006"/>
                        <a:pt x="15049" y="28624"/>
                      </a:cubicBezTo>
                      <a:cubicBezTo>
                        <a:pt x="16578" y="27241"/>
                        <a:pt x="17342" y="25378"/>
                        <a:pt x="17342" y="23015"/>
                      </a:cubicBezTo>
                      <a:cubicBezTo>
                        <a:pt x="17342" y="20651"/>
                        <a:pt x="16578" y="18788"/>
                        <a:pt x="15049" y="17406"/>
                      </a:cubicBezTo>
                      <a:cubicBezTo>
                        <a:pt x="13521" y="16033"/>
                        <a:pt x="11448" y="15346"/>
                        <a:pt x="8830" y="15346"/>
                      </a:cubicBezTo>
                      <a:cubicBezTo>
                        <a:pt x="7605" y="15346"/>
                        <a:pt x="6379" y="15484"/>
                        <a:pt x="5153" y="15748"/>
                      </a:cubicBezTo>
                      <a:cubicBezTo>
                        <a:pt x="3942" y="16023"/>
                        <a:pt x="2702" y="16445"/>
                        <a:pt x="1430" y="17023"/>
                      </a:cubicBezTo>
                      <a:lnTo>
                        <a:pt x="143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8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DE"/>
                </a:p>
              </p:txBody>
            </p:sp>
            <p:sp>
              <p:nvSpPr>
                <p:cNvPr id="25" name="Freeform 24">
                  <a:extLst>
                    <a:ext uri="{FF2B5EF4-FFF2-40B4-BE49-F238E27FC236}">
                      <a16:creationId xmlns:a16="http://schemas.microsoft.com/office/drawing/2014/main" id="{3384EBDB-C300-FBC5-B3F4-FF58E15370B8}"/>
                    </a:ext>
                  </a:extLst>
                </p:cNvPr>
                <p:cNvSpPr/>
                <p:nvPr/>
              </p:nvSpPr>
              <p:spPr>
                <a:xfrm>
                  <a:off x="7355656" y="2665488"/>
                  <a:ext cx="20171" cy="33889"/>
                </a:xfrm>
                <a:custGeom>
                  <a:avLst/>
                  <a:gdLst>
                    <a:gd name="connsiteX0" fmla="*/ 657 w 20171"/>
                    <a:gd name="connsiteY0" fmla="*/ 30026 h 33889"/>
                    <a:gd name="connsiteX1" fmla="*/ 8149 w 20171"/>
                    <a:gd name="connsiteY1" fmla="*/ 30026 h 33889"/>
                    <a:gd name="connsiteX2" fmla="*/ 8149 w 20171"/>
                    <a:gd name="connsiteY2" fmla="*/ 4177 h 33889"/>
                    <a:gd name="connsiteX3" fmla="*/ 0 w 20171"/>
                    <a:gd name="connsiteY3" fmla="*/ 5815 h 33889"/>
                    <a:gd name="connsiteX4" fmla="*/ 0 w 20171"/>
                    <a:gd name="connsiteY4" fmla="*/ 1638 h 33889"/>
                    <a:gd name="connsiteX5" fmla="*/ 8100 w 20171"/>
                    <a:gd name="connsiteY5" fmla="*/ 0 h 33889"/>
                    <a:gd name="connsiteX6" fmla="*/ 12689 w 20171"/>
                    <a:gd name="connsiteY6" fmla="*/ 0 h 33889"/>
                    <a:gd name="connsiteX7" fmla="*/ 12689 w 20171"/>
                    <a:gd name="connsiteY7" fmla="*/ 30026 h 33889"/>
                    <a:gd name="connsiteX8" fmla="*/ 20171 w 20171"/>
                    <a:gd name="connsiteY8" fmla="*/ 30026 h 33889"/>
                    <a:gd name="connsiteX9" fmla="*/ 20171 w 20171"/>
                    <a:gd name="connsiteY9" fmla="*/ 33890 h 33889"/>
                    <a:gd name="connsiteX10" fmla="*/ 657 w 20171"/>
                    <a:gd name="connsiteY10" fmla="*/ 33890 h 33889"/>
                    <a:gd name="connsiteX11" fmla="*/ 657 w 20171"/>
                    <a:gd name="connsiteY11" fmla="*/ 30026 h 338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20171" h="33889">
                      <a:moveTo>
                        <a:pt x="657" y="30026"/>
                      </a:moveTo>
                      <a:lnTo>
                        <a:pt x="8149" y="30026"/>
                      </a:lnTo>
                      <a:lnTo>
                        <a:pt x="8149" y="4177"/>
                      </a:lnTo>
                      <a:lnTo>
                        <a:pt x="0" y="5815"/>
                      </a:lnTo>
                      <a:lnTo>
                        <a:pt x="0" y="1638"/>
                      </a:lnTo>
                      <a:lnTo>
                        <a:pt x="8100" y="0"/>
                      </a:lnTo>
                      <a:lnTo>
                        <a:pt x="12689" y="0"/>
                      </a:lnTo>
                      <a:lnTo>
                        <a:pt x="12689" y="30026"/>
                      </a:lnTo>
                      <a:lnTo>
                        <a:pt x="20171" y="30026"/>
                      </a:lnTo>
                      <a:lnTo>
                        <a:pt x="20171" y="33890"/>
                      </a:lnTo>
                      <a:lnTo>
                        <a:pt x="657" y="33890"/>
                      </a:lnTo>
                      <a:lnTo>
                        <a:pt x="657" y="3002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8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DE"/>
                </a:p>
              </p:txBody>
            </p:sp>
            <p:sp>
              <p:nvSpPr>
                <p:cNvPr id="26" name="Freeform 25">
                  <a:extLst>
                    <a:ext uri="{FF2B5EF4-FFF2-40B4-BE49-F238E27FC236}">
                      <a16:creationId xmlns:a16="http://schemas.microsoft.com/office/drawing/2014/main" id="{F1E5D131-6FC3-0F02-A0A5-C5789C7AB62C}"/>
                    </a:ext>
                  </a:extLst>
                </p:cNvPr>
                <p:cNvSpPr/>
                <p:nvPr/>
              </p:nvSpPr>
              <p:spPr>
                <a:xfrm>
                  <a:off x="7383182" y="2664871"/>
                  <a:ext cx="23426" cy="35164"/>
                </a:xfrm>
                <a:custGeom>
                  <a:avLst/>
                  <a:gdLst>
                    <a:gd name="connsiteX0" fmla="*/ 11718 w 23426"/>
                    <a:gd name="connsiteY0" fmla="*/ 3638 h 35164"/>
                    <a:gd name="connsiteX1" fmla="*/ 6384 w 23426"/>
                    <a:gd name="connsiteY1" fmla="*/ 7129 h 35164"/>
                    <a:gd name="connsiteX2" fmla="*/ 4609 w 23426"/>
                    <a:gd name="connsiteY2" fmla="*/ 17592 h 35164"/>
                    <a:gd name="connsiteX3" fmla="*/ 6384 w 23426"/>
                    <a:gd name="connsiteY3" fmla="*/ 28065 h 35164"/>
                    <a:gd name="connsiteX4" fmla="*/ 11718 w 23426"/>
                    <a:gd name="connsiteY4" fmla="*/ 31536 h 35164"/>
                    <a:gd name="connsiteX5" fmla="*/ 17053 w 23426"/>
                    <a:gd name="connsiteY5" fmla="*/ 28065 h 35164"/>
                    <a:gd name="connsiteX6" fmla="*/ 18847 w 23426"/>
                    <a:gd name="connsiteY6" fmla="*/ 17592 h 35164"/>
                    <a:gd name="connsiteX7" fmla="*/ 17053 w 23426"/>
                    <a:gd name="connsiteY7" fmla="*/ 7129 h 35164"/>
                    <a:gd name="connsiteX8" fmla="*/ 11718 w 23426"/>
                    <a:gd name="connsiteY8" fmla="*/ 3638 h 35164"/>
                    <a:gd name="connsiteX9" fmla="*/ 11718 w 23426"/>
                    <a:gd name="connsiteY9" fmla="*/ 0 h 35164"/>
                    <a:gd name="connsiteX10" fmla="*/ 20406 w 23426"/>
                    <a:gd name="connsiteY10" fmla="*/ 4521 h 35164"/>
                    <a:gd name="connsiteX11" fmla="*/ 23427 w 23426"/>
                    <a:gd name="connsiteY11" fmla="*/ 17592 h 35164"/>
                    <a:gd name="connsiteX12" fmla="*/ 20406 w 23426"/>
                    <a:gd name="connsiteY12" fmla="*/ 30673 h 35164"/>
                    <a:gd name="connsiteX13" fmla="*/ 11718 w 23426"/>
                    <a:gd name="connsiteY13" fmla="*/ 35164 h 35164"/>
                    <a:gd name="connsiteX14" fmla="*/ 3001 w 23426"/>
                    <a:gd name="connsiteY14" fmla="*/ 30673 h 35164"/>
                    <a:gd name="connsiteX15" fmla="*/ 0 w 23426"/>
                    <a:gd name="connsiteY15" fmla="*/ 17592 h 35164"/>
                    <a:gd name="connsiteX16" fmla="*/ 3001 w 23426"/>
                    <a:gd name="connsiteY16" fmla="*/ 4521 h 35164"/>
                    <a:gd name="connsiteX17" fmla="*/ 11718 w 23426"/>
                    <a:gd name="connsiteY17" fmla="*/ 0 h 351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23426" h="35164">
                      <a:moveTo>
                        <a:pt x="11718" y="3638"/>
                      </a:moveTo>
                      <a:cubicBezTo>
                        <a:pt x="9355" y="3638"/>
                        <a:pt x="7580" y="4805"/>
                        <a:pt x="6384" y="7129"/>
                      </a:cubicBezTo>
                      <a:cubicBezTo>
                        <a:pt x="5197" y="9443"/>
                        <a:pt x="4609" y="12934"/>
                        <a:pt x="4609" y="17592"/>
                      </a:cubicBezTo>
                      <a:cubicBezTo>
                        <a:pt x="4609" y="22240"/>
                        <a:pt x="5197" y="25731"/>
                        <a:pt x="6384" y="28065"/>
                      </a:cubicBezTo>
                      <a:cubicBezTo>
                        <a:pt x="7580" y="30379"/>
                        <a:pt x="9355" y="31536"/>
                        <a:pt x="11718" y="31536"/>
                      </a:cubicBezTo>
                      <a:cubicBezTo>
                        <a:pt x="14091" y="31536"/>
                        <a:pt x="15866" y="30379"/>
                        <a:pt x="17053" y="28065"/>
                      </a:cubicBezTo>
                      <a:cubicBezTo>
                        <a:pt x="18249" y="25731"/>
                        <a:pt x="18847" y="22240"/>
                        <a:pt x="18847" y="17592"/>
                      </a:cubicBezTo>
                      <a:cubicBezTo>
                        <a:pt x="18847" y="12934"/>
                        <a:pt x="18249" y="9443"/>
                        <a:pt x="17053" y="7129"/>
                      </a:cubicBezTo>
                      <a:cubicBezTo>
                        <a:pt x="15866" y="4805"/>
                        <a:pt x="14091" y="3638"/>
                        <a:pt x="11718" y="3638"/>
                      </a:cubicBezTo>
                      <a:moveTo>
                        <a:pt x="11718" y="0"/>
                      </a:moveTo>
                      <a:cubicBezTo>
                        <a:pt x="15513" y="0"/>
                        <a:pt x="18416" y="1510"/>
                        <a:pt x="20406" y="4521"/>
                      </a:cubicBezTo>
                      <a:cubicBezTo>
                        <a:pt x="22417" y="7511"/>
                        <a:pt x="23427" y="11875"/>
                        <a:pt x="23427" y="17592"/>
                      </a:cubicBezTo>
                      <a:cubicBezTo>
                        <a:pt x="23427" y="23299"/>
                        <a:pt x="22417" y="27663"/>
                        <a:pt x="20406" y="30673"/>
                      </a:cubicBezTo>
                      <a:cubicBezTo>
                        <a:pt x="18416" y="33664"/>
                        <a:pt x="15513" y="35164"/>
                        <a:pt x="11718" y="35164"/>
                      </a:cubicBezTo>
                      <a:cubicBezTo>
                        <a:pt x="7923" y="35164"/>
                        <a:pt x="5011" y="33664"/>
                        <a:pt x="3001" y="30673"/>
                      </a:cubicBezTo>
                      <a:cubicBezTo>
                        <a:pt x="1000" y="27663"/>
                        <a:pt x="0" y="23299"/>
                        <a:pt x="0" y="17592"/>
                      </a:cubicBezTo>
                      <a:cubicBezTo>
                        <a:pt x="0" y="11875"/>
                        <a:pt x="1000" y="7511"/>
                        <a:pt x="3001" y="4521"/>
                      </a:cubicBezTo>
                      <a:cubicBezTo>
                        <a:pt x="5011" y="1510"/>
                        <a:pt x="7923" y="0"/>
                        <a:pt x="11718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8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DE"/>
                </a:p>
              </p:txBody>
            </p:sp>
            <p:sp>
              <p:nvSpPr>
                <p:cNvPr id="27" name="Freeform 26">
                  <a:extLst>
                    <a:ext uri="{FF2B5EF4-FFF2-40B4-BE49-F238E27FC236}">
                      <a16:creationId xmlns:a16="http://schemas.microsoft.com/office/drawing/2014/main" id="{4C639894-B753-879F-C141-2D7623B8BAB3}"/>
                    </a:ext>
                  </a:extLst>
                </p:cNvPr>
                <p:cNvSpPr/>
                <p:nvPr/>
              </p:nvSpPr>
              <p:spPr>
                <a:xfrm>
                  <a:off x="7868041" y="2665488"/>
                  <a:ext cx="20180" cy="33889"/>
                </a:xfrm>
                <a:custGeom>
                  <a:avLst/>
                  <a:gdLst>
                    <a:gd name="connsiteX0" fmla="*/ 657 w 20180"/>
                    <a:gd name="connsiteY0" fmla="*/ 30026 h 33889"/>
                    <a:gd name="connsiteX1" fmla="*/ 8149 w 20180"/>
                    <a:gd name="connsiteY1" fmla="*/ 30026 h 33889"/>
                    <a:gd name="connsiteX2" fmla="*/ 8149 w 20180"/>
                    <a:gd name="connsiteY2" fmla="*/ 4177 h 33889"/>
                    <a:gd name="connsiteX3" fmla="*/ 0 w 20180"/>
                    <a:gd name="connsiteY3" fmla="*/ 5815 h 33889"/>
                    <a:gd name="connsiteX4" fmla="*/ 0 w 20180"/>
                    <a:gd name="connsiteY4" fmla="*/ 1638 h 33889"/>
                    <a:gd name="connsiteX5" fmla="*/ 8100 w 20180"/>
                    <a:gd name="connsiteY5" fmla="*/ 0 h 33889"/>
                    <a:gd name="connsiteX6" fmla="*/ 12689 w 20180"/>
                    <a:gd name="connsiteY6" fmla="*/ 0 h 33889"/>
                    <a:gd name="connsiteX7" fmla="*/ 12689 w 20180"/>
                    <a:gd name="connsiteY7" fmla="*/ 30026 h 33889"/>
                    <a:gd name="connsiteX8" fmla="*/ 20181 w 20180"/>
                    <a:gd name="connsiteY8" fmla="*/ 30026 h 33889"/>
                    <a:gd name="connsiteX9" fmla="*/ 20181 w 20180"/>
                    <a:gd name="connsiteY9" fmla="*/ 33890 h 33889"/>
                    <a:gd name="connsiteX10" fmla="*/ 657 w 20180"/>
                    <a:gd name="connsiteY10" fmla="*/ 33890 h 33889"/>
                    <a:gd name="connsiteX11" fmla="*/ 657 w 20180"/>
                    <a:gd name="connsiteY11" fmla="*/ 30026 h 338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20180" h="33889">
                      <a:moveTo>
                        <a:pt x="657" y="30026"/>
                      </a:moveTo>
                      <a:lnTo>
                        <a:pt x="8149" y="30026"/>
                      </a:lnTo>
                      <a:lnTo>
                        <a:pt x="8149" y="4177"/>
                      </a:lnTo>
                      <a:lnTo>
                        <a:pt x="0" y="5815"/>
                      </a:lnTo>
                      <a:lnTo>
                        <a:pt x="0" y="1638"/>
                      </a:lnTo>
                      <a:lnTo>
                        <a:pt x="8100" y="0"/>
                      </a:lnTo>
                      <a:lnTo>
                        <a:pt x="12689" y="0"/>
                      </a:lnTo>
                      <a:lnTo>
                        <a:pt x="12689" y="30026"/>
                      </a:lnTo>
                      <a:lnTo>
                        <a:pt x="20181" y="30026"/>
                      </a:lnTo>
                      <a:lnTo>
                        <a:pt x="20181" y="33890"/>
                      </a:lnTo>
                      <a:lnTo>
                        <a:pt x="657" y="33890"/>
                      </a:lnTo>
                      <a:lnTo>
                        <a:pt x="657" y="3002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8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DE"/>
                </a:p>
              </p:txBody>
            </p:sp>
            <p:sp>
              <p:nvSpPr>
                <p:cNvPr id="28" name="Freeform 27">
                  <a:extLst>
                    <a:ext uri="{FF2B5EF4-FFF2-40B4-BE49-F238E27FC236}">
                      <a16:creationId xmlns:a16="http://schemas.microsoft.com/office/drawing/2014/main" id="{E5504339-09BA-CA31-E943-860E95FB9129}"/>
                    </a:ext>
                  </a:extLst>
                </p:cNvPr>
                <p:cNvSpPr/>
                <p:nvPr/>
              </p:nvSpPr>
              <p:spPr>
                <a:xfrm>
                  <a:off x="7896096" y="2665488"/>
                  <a:ext cx="21926" cy="34546"/>
                </a:xfrm>
                <a:custGeom>
                  <a:avLst/>
                  <a:gdLst>
                    <a:gd name="connsiteX0" fmla="*/ 1432 w 21926"/>
                    <a:gd name="connsiteY0" fmla="*/ 0 h 34546"/>
                    <a:gd name="connsiteX1" fmla="*/ 19436 w 21926"/>
                    <a:gd name="connsiteY1" fmla="*/ 0 h 34546"/>
                    <a:gd name="connsiteX2" fmla="*/ 19436 w 21926"/>
                    <a:gd name="connsiteY2" fmla="*/ 3864 h 34546"/>
                    <a:gd name="connsiteX3" fmla="*/ 5629 w 21926"/>
                    <a:gd name="connsiteY3" fmla="*/ 3864 h 34546"/>
                    <a:gd name="connsiteX4" fmla="*/ 5629 w 21926"/>
                    <a:gd name="connsiteY4" fmla="*/ 12169 h 34546"/>
                    <a:gd name="connsiteX5" fmla="*/ 7629 w 21926"/>
                    <a:gd name="connsiteY5" fmla="*/ 11669 h 34546"/>
                    <a:gd name="connsiteX6" fmla="*/ 9630 w 21926"/>
                    <a:gd name="connsiteY6" fmla="*/ 11483 h 34546"/>
                    <a:gd name="connsiteX7" fmla="*/ 18612 w 21926"/>
                    <a:gd name="connsiteY7" fmla="*/ 14591 h 34546"/>
                    <a:gd name="connsiteX8" fmla="*/ 21926 w 21926"/>
                    <a:gd name="connsiteY8" fmla="*/ 23015 h 34546"/>
                    <a:gd name="connsiteX9" fmla="*/ 18524 w 21926"/>
                    <a:gd name="connsiteY9" fmla="*/ 31526 h 34546"/>
                    <a:gd name="connsiteX10" fmla="*/ 8923 w 21926"/>
                    <a:gd name="connsiteY10" fmla="*/ 34547 h 34546"/>
                    <a:gd name="connsiteX11" fmla="*/ 4560 w 21926"/>
                    <a:gd name="connsiteY11" fmla="*/ 34184 h 34546"/>
                    <a:gd name="connsiteX12" fmla="*/ 0 w 21926"/>
                    <a:gd name="connsiteY12" fmla="*/ 33095 h 34546"/>
                    <a:gd name="connsiteX13" fmla="*/ 0 w 21926"/>
                    <a:gd name="connsiteY13" fmla="*/ 28486 h 34546"/>
                    <a:gd name="connsiteX14" fmla="*/ 4226 w 21926"/>
                    <a:gd name="connsiteY14" fmla="*/ 30144 h 34546"/>
                    <a:gd name="connsiteX15" fmla="*/ 8835 w 21926"/>
                    <a:gd name="connsiteY15" fmla="*/ 30693 h 34546"/>
                    <a:gd name="connsiteX16" fmla="*/ 15052 w 21926"/>
                    <a:gd name="connsiteY16" fmla="*/ 28624 h 34546"/>
                    <a:gd name="connsiteX17" fmla="*/ 17347 w 21926"/>
                    <a:gd name="connsiteY17" fmla="*/ 23015 h 34546"/>
                    <a:gd name="connsiteX18" fmla="*/ 15052 w 21926"/>
                    <a:gd name="connsiteY18" fmla="*/ 17406 h 34546"/>
                    <a:gd name="connsiteX19" fmla="*/ 8835 w 21926"/>
                    <a:gd name="connsiteY19" fmla="*/ 15346 h 34546"/>
                    <a:gd name="connsiteX20" fmla="*/ 5158 w 21926"/>
                    <a:gd name="connsiteY20" fmla="*/ 15748 h 34546"/>
                    <a:gd name="connsiteX21" fmla="*/ 1432 w 21926"/>
                    <a:gd name="connsiteY21" fmla="*/ 17023 h 34546"/>
                    <a:gd name="connsiteX22" fmla="*/ 1432 w 21926"/>
                    <a:gd name="connsiteY22" fmla="*/ 0 h 345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21926" h="34546">
                      <a:moveTo>
                        <a:pt x="1432" y="0"/>
                      </a:moveTo>
                      <a:lnTo>
                        <a:pt x="19436" y="0"/>
                      </a:lnTo>
                      <a:lnTo>
                        <a:pt x="19436" y="3864"/>
                      </a:lnTo>
                      <a:lnTo>
                        <a:pt x="5629" y="3864"/>
                      </a:lnTo>
                      <a:lnTo>
                        <a:pt x="5629" y="12169"/>
                      </a:lnTo>
                      <a:cubicBezTo>
                        <a:pt x="6296" y="11944"/>
                        <a:pt x="6962" y="11777"/>
                        <a:pt x="7629" y="11669"/>
                      </a:cubicBezTo>
                      <a:cubicBezTo>
                        <a:pt x="8296" y="11542"/>
                        <a:pt x="8963" y="11483"/>
                        <a:pt x="9630" y="11483"/>
                      </a:cubicBezTo>
                      <a:cubicBezTo>
                        <a:pt x="13405" y="11483"/>
                        <a:pt x="16405" y="12522"/>
                        <a:pt x="18612" y="14591"/>
                      </a:cubicBezTo>
                      <a:cubicBezTo>
                        <a:pt x="20818" y="16670"/>
                        <a:pt x="21926" y="19475"/>
                        <a:pt x="21926" y="23015"/>
                      </a:cubicBezTo>
                      <a:cubicBezTo>
                        <a:pt x="21926" y="26663"/>
                        <a:pt x="20789" y="29496"/>
                        <a:pt x="18524" y="31526"/>
                      </a:cubicBezTo>
                      <a:cubicBezTo>
                        <a:pt x="16258" y="33537"/>
                        <a:pt x="13052" y="34547"/>
                        <a:pt x="8923" y="34547"/>
                      </a:cubicBezTo>
                      <a:cubicBezTo>
                        <a:pt x="7502" y="34547"/>
                        <a:pt x="6041" y="34429"/>
                        <a:pt x="4560" y="34184"/>
                      </a:cubicBezTo>
                      <a:cubicBezTo>
                        <a:pt x="3099" y="33939"/>
                        <a:pt x="1579" y="33576"/>
                        <a:pt x="0" y="33095"/>
                      </a:cubicBezTo>
                      <a:lnTo>
                        <a:pt x="0" y="28486"/>
                      </a:lnTo>
                      <a:cubicBezTo>
                        <a:pt x="1363" y="29222"/>
                        <a:pt x="2775" y="29781"/>
                        <a:pt x="4226" y="30144"/>
                      </a:cubicBezTo>
                      <a:cubicBezTo>
                        <a:pt x="5678" y="30507"/>
                        <a:pt x="7217" y="30693"/>
                        <a:pt x="8835" y="30693"/>
                      </a:cubicBezTo>
                      <a:cubicBezTo>
                        <a:pt x="11453" y="30693"/>
                        <a:pt x="13523" y="30006"/>
                        <a:pt x="15052" y="28624"/>
                      </a:cubicBezTo>
                      <a:cubicBezTo>
                        <a:pt x="16582" y="27241"/>
                        <a:pt x="17347" y="25378"/>
                        <a:pt x="17347" y="23015"/>
                      </a:cubicBezTo>
                      <a:cubicBezTo>
                        <a:pt x="17347" y="20651"/>
                        <a:pt x="16582" y="18788"/>
                        <a:pt x="15052" y="17406"/>
                      </a:cubicBezTo>
                      <a:cubicBezTo>
                        <a:pt x="13523" y="16033"/>
                        <a:pt x="11453" y="15346"/>
                        <a:pt x="8835" y="15346"/>
                      </a:cubicBezTo>
                      <a:cubicBezTo>
                        <a:pt x="7609" y="15346"/>
                        <a:pt x="6384" y="15484"/>
                        <a:pt x="5158" y="15748"/>
                      </a:cubicBezTo>
                      <a:cubicBezTo>
                        <a:pt x="3942" y="16023"/>
                        <a:pt x="2697" y="16445"/>
                        <a:pt x="1432" y="17023"/>
                      </a:cubicBezTo>
                      <a:lnTo>
                        <a:pt x="1432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8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DE"/>
                </a:p>
              </p:txBody>
            </p:sp>
            <p:sp>
              <p:nvSpPr>
                <p:cNvPr id="29" name="Freeform 28">
                  <a:extLst>
                    <a:ext uri="{FF2B5EF4-FFF2-40B4-BE49-F238E27FC236}">
                      <a16:creationId xmlns:a16="http://schemas.microsoft.com/office/drawing/2014/main" id="{DE58C59A-118B-ABCF-11BA-B8634DDAEFDE}"/>
                    </a:ext>
                  </a:extLst>
                </p:cNvPr>
                <p:cNvSpPr/>
                <p:nvPr/>
              </p:nvSpPr>
              <p:spPr>
                <a:xfrm>
                  <a:off x="8378601" y="2664871"/>
                  <a:ext cx="21524" cy="34507"/>
                </a:xfrm>
                <a:custGeom>
                  <a:avLst/>
                  <a:gdLst>
                    <a:gd name="connsiteX0" fmla="*/ 5521 w 21524"/>
                    <a:gd name="connsiteY0" fmla="*/ 30644 h 34507"/>
                    <a:gd name="connsiteX1" fmla="*/ 21524 w 21524"/>
                    <a:gd name="connsiteY1" fmla="*/ 30644 h 34507"/>
                    <a:gd name="connsiteX2" fmla="*/ 21524 w 21524"/>
                    <a:gd name="connsiteY2" fmla="*/ 34507 h 34507"/>
                    <a:gd name="connsiteX3" fmla="*/ 0 w 21524"/>
                    <a:gd name="connsiteY3" fmla="*/ 34507 h 34507"/>
                    <a:gd name="connsiteX4" fmla="*/ 0 w 21524"/>
                    <a:gd name="connsiteY4" fmla="*/ 30644 h 34507"/>
                    <a:gd name="connsiteX5" fmla="*/ 7109 w 21524"/>
                    <a:gd name="connsiteY5" fmla="*/ 23407 h 34507"/>
                    <a:gd name="connsiteX6" fmla="*/ 12787 w 21524"/>
                    <a:gd name="connsiteY6" fmla="*/ 17533 h 34507"/>
                    <a:gd name="connsiteX7" fmla="*/ 15847 w 21524"/>
                    <a:gd name="connsiteY7" fmla="*/ 13356 h 34507"/>
                    <a:gd name="connsiteX8" fmla="*/ 16729 w 21524"/>
                    <a:gd name="connsiteY8" fmla="*/ 9973 h 34507"/>
                    <a:gd name="connsiteX9" fmla="*/ 14827 w 21524"/>
                    <a:gd name="connsiteY9" fmla="*/ 5570 h 34507"/>
                    <a:gd name="connsiteX10" fmla="*/ 9904 w 21524"/>
                    <a:gd name="connsiteY10" fmla="*/ 3864 h 34507"/>
                    <a:gd name="connsiteX11" fmla="*/ 5335 w 21524"/>
                    <a:gd name="connsiteY11" fmla="*/ 4609 h 34507"/>
                    <a:gd name="connsiteX12" fmla="*/ 226 w 21524"/>
                    <a:gd name="connsiteY12" fmla="*/ 6884 h 34507"/>
                    <a:gd name="connsiteX13" fmla="*/ 226 w 21524"/>
                    <a:gd name="connsiteY13" fmla="*/ 2255 h 34507"/>
                    <a:gd name="connsiteX14" fmla="*/ 5403 w 21524"/>
                    <a:gd name="connsiteY14" fmla="*/ 569 h 34507"/>
                    <a:gd name="connsiteX15" fmla="*/ 9806 w 21524"/>
                    <a:gd name="connsiteY15" fmla="*/ 0 h 34507"/>
                    <a:gd name="connsiteX16" fmla="*/ 18210 w 21524"/>
                    <a:gd name="connsiteY16" fmla="*/ 2638 h 34507"/>
                    <a:gd name="connsiteX17" fmla="*/ 21338 w 21524"/>
                    <a:gd name="connsiteY17" fmla="*/ 9679 h 34507"/>
                    <a:gd name="connsiteX18" fmla="*/ 20544 w 21524"/>
                    <a:gd name="connsiteY18" fmla="*/ 13650 h 34507"/>
                    <a:gd name="connsiteX19" fmla="*/ 17710 w 21524"/>
                    <a:gd name="connsiteY19" fmla="*/ 18053 h 34507"/>
                    <a:gd name="connsiteX20" fmla="*/ 14101 w 21524"/>
                    <a:gd name="connsiteY20" fmla="*/ 21867 h 34507"/>
                    <a:gd name="connsiteX21" fmla="*/ 5521 w 21524"/>
                    <a:gd name="connsiteY21" fmla="*/ 30644 h 345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21524" h="34507">
                      <a:moveTo>
                        <a:pt x="5521" y="30644"/>
                      </a:moveTo>
                      <a:lnTo>
                        <a:pt x="21524" y="30644"/>
                      </a:lnTo>
                      <a:lnTo>
                        <a:pt x="21524" y="34507"/>
                      </a:lnTo>
                      <a:lnTo>
                        <a:pt x="0" y="34507"/>
                      </a:lnTo>
                      <a:lnTo>
                        <a:pt x="0" y="30644"/>
                      </a:lnTo>
                      <a:cubicBezTo>
                        <a:pt x="1746" y="28849"/>
                        <a:pt x="4119" y="26437"/>
                        <a:pt x="7109" y="23407"/>
                      </a:cubicBezTo>
                      <a:cubicBezTo>
                        <a:pt x="10120" y="20367"/>
                        <a:pt x="12012" y="18406"/>
                        <a:pt x="12787" y="17533"/>
                      </a:cubicBezTo>
                      <a:cubicBezTo>
                        <a:pt x="14248" y="15876"/>
                        <a:pt x="15268" y="14484"/>
                        <a:pt x="15847" y="13356"/>
                      </a:cubicBezTo>
                      <a:cubicBezTo>
                        <a:pt x="16435" y="12208"/>
                        <a:pt x="16729" y="11081"/>
                        <a:pt x="16729" y="9973"/>
                      </a:cubicBezTo>
                      <a:cubicBezTo>
                        <a:pt x="16729" y="8168"/>
                        <a:pt x="16092" y="6697"/>
                        <a:pt x="14827" y="5570"/>
                      </a:cubicBezTo>
                      <a:cubicBezTo>
                        <a:pt x="13572" y="4432"/>
                        <a:pt x="11934" y="3864"/>
                        <a:pt x="9904" y="3864"/>
                      </a:cubicBezTo>
                      <a:cubicBezTo>
                        <a:pt x="8463" y="3864"/>
                        <a:pt x="6943" y="4109"/>
                        <a:pt x="5335" y="4609"/>
                      </a:cubicBezTo>
                      <a:cubicBezTo>
                        <a:pt x="3746" y="5109"/>
                        <a:pt x="2040" y="5874"/>
                        <a:pt x="226" y="6884"/>
                      </a:cubicBezTo>
                      <a:lnTo>
                        <a:pt x="226" y="2255"/>
                      </a:lnTo>
                      <a:cubicBezTo>
                        <a:pt x="2079" y="1510"/>
                        <a:pt x="3805" y="951"/>
                        <a:pt x="5403" y="569"/>
                      </a:cubicBezTo>
                      <a:cubicBezTo>
                        <a:pt x="7011" y="186"/>
                        <a:pt x="8482" y="0"/>
                        <a:pt x="9806" y="0"/>
                      </a:cubicBezTo>
                      <a:cubicBezTo>
                        <a:pt x="13317" y="0"/>
                        <a:pt x="16121" y="883"/>
                        <a:pt x="18210" y="2638"/>
                      </a:cubicBezTo>
                      <a:cubicBezTo>
                        <a:pt x="20299" y="4393"/>
                        <a:pt x="21338" y="6747"/>
                        <a:pt x="21338" y="9679"/>
                      </a:cubicBezTo>
                      <a:cubicBezTo>
                        <a:pt x="21338" y="11071"/>
                        <a:pt x="21073" y="12395"/>
                        <a:pt x="20544" y="13650"/>
                      </a:cubicBezTo>
                      <a:cubicBezTo>
                        <a:pt x="20024" y="14885"/>
                        <a:pt x="19083" y="16356"/>
                        <a:pt x="17710" y="18053"/>
                      </a:cubicBezTo>
                      <a:cubicBezTo>
                        <a:pt x="17327" y="18494"/>
                        <a:pt x="16131" y="19759"/>
                        <a:pt x="14101" y="21867"/>
                      </a:cubicBezTo>
                      <a:cubicBezTo>
                        <a:pt x="12071" y="23956"/>
                        <a:pt x="9218" y="26878"/>
                        <a:pt x="5521" y="30644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8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DE"/>
                </a:p>
              </p:txBody>
            </p:sp>
            <p:sp>
              <p:nvSpPr>
                <p:cNvPr id="30" name="Freeform 29">
                  <a:extLst>
                    <a:ext uri="{FF2B5EF4-FFF2-40B4-BE49-F238E27FC236}">
                      <a16:creationId xmlns:a16="http://schemas.microsoft.com/office/drawing/2014/main" id="{11C4230D-3D31-2F1C-3C02-7D66902F4116}"/>
                    </a:ext>
                  </a:extLst>
                </p:cNvPr>
                <p:cNvSpPr/>
                <p:nvPr/>
              </p:nvSpPr>
              <p:spPr>
                <a:xfrm>
                  <a:off x="8407843" y="2664871"/>
                  <a:ext cx="23426" cy="35164"/>
                </a:xfrm>
                <a:custGeom>
                  <a:avLst/>
                  <a:gdLst>
                    <a:gd name="connsiteX0" fmla="*/ 11708 w 23426"/>
                    <a:gd name="connsiteY0" fmla="*/ 3638 h 35164"/>
                    <a:gd name="connsiteX1" fmla="*/ 6374 w 23426"/>
                    <a:gd name="connsiteY1" fmla="*/ 7129 h 35164"/>
                    <a:gd name="connsiteX2" fmla="*/ 4609 w 23426"/>
                    <a:gd name="connsiteY2" fmla="*/ 17592 h 35164"/>
                    <a:gd name="connsiteX3" fmla="*/ 6374 w 23426"/>
                    <a:gd name="connsiteY3" fmla="*/ 28065 h 35164"/>
                    <a:gd name="connsiteX4" fmla="*/ 11708 w 23426"/>
                    <a:gd name="connsiteY4" fmla="*/ 31536 h 35164"/>
                    <a:gd name="connsiteX5" fmla="*/ 17043 w 23426"/>
                    <a:gd name="connsiteY5" fmla="*/ 28065 h 35164"/>
                    <a:gd name="connsiteX6" fmla="*/ 18837 w 23426"/>
                    <a:gd name="connsiteY6" fmla="*/ 17592 h 35164"/>
                    <a:gd name="connsiteX7" fmla="*/ 17043 w 23426"/>
                    <a:gd name="connsiteY7" fmla="*/ 7129 h 35164"/>
                    <a:gd name="connsiteX8" fmla="*/ 11708 w 23426"/>
                    <a:gd name="connsiteY8" fmla="*/ 3638 h 35164"/>
                    <a:gd name="connsiteX9" fmla="*/ 11708 w 23426"/>
                    <a:gd name="connsiteY9" fmla="*/ 0 h 35164"/>
                    <a:gd name="connsiteX10" fmla="*/ 20406 w 23426"/>
                    <a:gd name="connsiteY10" fmla="*/ 4521 h 35164"/>
                    <a:gd name="connsiteX11" fmla="*/ 23427 w 23426"/>
                    <a:gd name="connsiteY11" fmla="*/ 17592 h 35164"/>
                    <a:gd name="connsiteX12" fmla="*/ 20406 w 23426"/>
                    <a:gd name="connsiteY12" fmla="*/ 30673 h 35164"/>
                    <a:gd name="connsiteX13" fmla="*/ 11708 w 23426"/>
                    <a:gd name="connsiteY13" fmla="*/ 35164 h 35164"/>
                    <a:gd name="connsiteX14" fmla="*/ 2991 w 23426"/>
                    <a:gd name="connsiteY14" fmla="*/ 30673 h 35164"/>
                    <a:gd name="connsiteX15" fmla="*/ 0 w 23426"/>
                    <a:gd name="connsiteY15" fmla="*/ 17592 h 35164"/>
                    <a:gd name="connsiteX16" fmla="*/ 2991 w 23426"/>
                    <a:gd name="connsiteY16" fmla="*/ 4521 h 35164"/>
                    <a:gd name="connsiteX17" fmla="*/ 11708 w 23426"/>
                    <a:gd name="connsiteY17" fmla="*/ 0 h 351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23426" h="35164">
                      <a:moveTo>
                        <a:pt x="11708" y="3638"/>
                      </a:moveTo>
                      <a:cubicBezTo>
                        <a:pt x="9345" y="3638"/>
                        <a:pt x="7570" y="4805"/>
                        <a:pt x="6374" y="7129"/>
                      </a:cubicBezTo>
                      <a:cubicBezTo>
                        <a:pt x="5197" y="9443"/>
                        <a:pt x="4609" y="12934"/>
                        <a:pt x="4609" y="17592"/>
                      </a:cubicBezTo>
                      <a:cubicBezTo>
                        <a:pt x="4609" y="22240"/>
                        <a:pt x="5197" y="25731"/>
                        <a:pt x="6374" y="28065"/>
                      </a:cubicBezTo>
                      <a:cubicBezTo>
                        <a:pt x="7570" y="30379"/>
                        <a:pt x="9345" y="31536"/>
                        <a:pt x="11708" y="31536"/>
                      </a:cubicBezTo>
                      <a:cubicBezTo>
                        <a:pt x="14091" y="31536"/>
                        <a:pt x="15866" y="30379"/>
                        <a:pt x="17043" y="28065"/>
                      </a:cubicBezTo>
                      <a:cubicBezTo>
                        <a:pt x="18239" y="25731"/>
                        <a:pt x="18837" y="22240"/>
                        <a:pt x="18837" y="17592"/>
                      </a:cubicBezTo>
                      <a:cubicBezTo>
                        <a:pt x="18837" y="12934"/>
                        <a:pt x="18239" y="9443"/>
                        <a:pt x="17043" y="7129"/>
                      </a:cubicBezTo>
                      <a:cubicBezTo>
                        <a:pt x="15866" y="4805"/>
                        <a:pt x="14091" y="3638"/>
                        <a:pt x="11708" y="3638"/>
                      </a:cubicBezTo>
                      <a:moveTo>
                        <a:pt x="11708" y="0"/>
                      </a:moveTo>
                      <a:cubicBezTo>
                        <a:pt x="15503" y="0"/>
                        <a:pt x="18406" y="1510"/>
                        <a:pt x="20406" y="4521"/>
                      </a:cubicBezTo>
                      <a:cubicBezTo>
                        <a:pt x="22417" y="7511"/>
                        <a:pt x="23427" y="11875"/>
                        <a:pt x="23427" y="17592"/>
                      </a:cubicBezTo>
                      <a:cubicBezTo>
                        <a:pt x="23427" y="23299"/>
                        <a:pt x="22417" y="27663"/>
                        <a:pt x="20406" y="30673"/>
                      </a:cubicBezTo>
                      <a:cubicBezTo>
                        <a:pt x="18406" y="33664"/>
                        <a:pt x="15503" y="35164"/>
                        <a:pt x="11708" y="35164"/>
                      </a:cubicBezTo>
                      <a:cubicBezTo>
                        <a:pt x="7914" y="35164"/>
                        <a:pt x="5001" y="33664"/>
                        <a:pt x="2991" y="30673"/>
                      </a:cubicBezTo>
                      <a:cubicBezTo>
                        <a:pt x="1000" y="27663"/>
                        <a:pt x="0" y="23299"/>
                        <a:pt x="0" y="17592"/>
                      </a:cubicBezTo>
                      <a:cubicBezTo>
                        <a:pt x="0" y="11875"/>
                        <a:pt x="1000" y="7511"/>
                        <a:pt x="2991" y="4521"/>
                      </a:cubicBezTo>
                      <a:cubicBezTo>
                        <a:pt x="5001" y="1510"/>
                        <a:pt x="7914" y="0"/>
                        <a:pt x="11708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8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DE"/>
                </a:p>
              </p:txBody>
            </p:sp>
            <p:sp>
              <p:nvSpPr>
                <p:cNvPr id="31" name="Freeform 30">
                  <a:extLst>
                    <a:ext uri="{FF2B5EF4-FFF2-40B4-BE49-F238E27FC236}">
                      <a16:creationId xmlns:a16="http://schemas.microsoft.com/office/drawing/2014/main" id="{C090ECB3-D8BD-03F3-99C7-ECDD6451041D}"/>
                    </a:ext>
                  </a:extLst>
                </p:cNvPr>
                <p:cNvSpPr/>
                <p:nvPr/>
              </p:nvSpPr>
              <p:spPr>
                <a:xfrm>
                  <a:off x="7424377" y="2733640"/>
                  <a:ext cx="15885" cy="59395"/>
                </a:xfrm>
                <a:custGeom>
                  <a:avLst/>
                  <a:gdLst>
                    <a:gd name="connsiteX0" fmla="*/ 9581 w 15885"/>
                    <a:gd name="connsiteY0" fmla="*/ 0 h 59395"/>
                    <a:gd name="connsiteX1" fmla="*/ 15886 w 15885"/>
                    <a:gd name="connsiteY1" fmla="*/ 0 h 59395"/>
                    <a:gd name="connsiteX2" fmla="*/ 15886 w 15885"/>
                    <a:gd name="connsiteY2" fmla="*/ 43352 h 59395"/>
                    <a:gd name="connsiteX3" fmla="*/ 12669 w 15885"/>
                    <a:gd name="connsiteY3" fmla="*/ 55590 h 59395"/>
                    <a:gd name="connsiteX4" fmla="*/ 2402 w 15885"/>
                    <a:gd name="connsiteY4" fmla="*/ 59395 h 59395"/>
                    <a:gd name="connsiteX5" fmla="*/ 0 w 15885"/>
                    <a:gd name="connsiteY5" fmla="*/ 59395 h 59395"/>
                    <a:gd name="connsiteX6" fmla="*/ 0 w 15885"/>
                    <a:gd name="connsiteY6" fmla="*/ 54090 h 59395"/>
                    <a:gd name="connsiteX7" fmla="*/ 1971 w 15885"/>
                    <a:gd name="connsiteY7" fmla="*/ 54090 h 59395"/>
                    <a:gd name="connsiteX8" fmla="*/ 7864 w 15885"/>
                    <a:gd name="connsiteY8" fmla="*/ 51756 h 59395"/>
                    <a:gd name="connsiteX9" fmla="*/ 9581 w 15885"/>
                    <a:gd name="connsiteY9" fmla="*/ 43352 h 59395"/>
                    <a:gd name="connsiteX10" fmla="*/ 9581 w 15885"/>
                    <a:gd name="connsiteY10" fmla="*/ 0 h 593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5885" h="59395">
                      <a:moveTo>
                        <a:pt x="9581" y="0"/>
                      </a:moveTo>
                      <a:lnTo>
                        <a:pt x="15886" y="0"/>
                      </a:lnTo>
                      <a:lnTo>
                        <a:pt x="15886" y="43352"/>
                      </a:lnTo>
                      <a:cubicBezTo>
                        <a:pt x="15886" y="48971"/>
                        <a:pt x="14817" y="53051"/>
                        <a:pt x="12669" y="55590"/>
                      </a:cubicBezTo>
                      <a:cubicBezTo>
                        <a:pt x="10551" y="58130"/>
                        <a:pt x="7129" y="59395"/>
                        <a:pt x="2402" y="59395"/>
                      </a:cubicBezTo>
                      <a:lnTo>
                        <a:pt x="0" y="59395"/>
                      </a:lnTo>
                      <a:lnTo>
                        <a:pt x="0" y="54090"/>
                      </a:lnTo>
                      <a:lnTo>
                        <a:pt x="1971" y="54090"/>
                      </a:lnTo>
                      <a:cubicBezTo>
                        <a:pt x="4756" y="54090"/>
                        <a:pt x="6717" y="53315"/>
                        <a:pt x="7864" y="51756"/>
                      </a:cubicBezTo>
                      <a:cubicBezTo>
                        <a:pt x="9012" y="50197"/>
                        <a:pt x="9581" y="47392"/>
                        <a:pt x="9581" y="43352"/>
                      </a:cubicBezTo>
                      <a:lnTo>
                        <a:pt x="9581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8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DE"/>
                </a:p>
              </p:txBody>
            </p:sp>
          </p:grpSp>
          <p:grpSp>
            <p:nvGrpSpPr>
              <p:cNvPr id="273" name="Group 272">
                <a:extLst>
                  <a:ext uri="{FF2B5EF4-FFF2-40B4-BE49-F238E27FC236}">
                    <a16:creationId xmlns:a16="http://schemas.microsoft.com/office/drawing/2014/main" id="{8B755BA2-A10A-AAEA-8375-D818D1BA2696}"/>
                  </a:ext>
                </a:extLst>
              </p:cNvPr>
              <p:cNvGrpSpPr/>
              <p:nvPr/>
            </p:nvGrpSpPr>
            <p:grpSpPr>
              <a:xfrm>
                <a:off x="6170372" y="1288943"/>
                <a:ext cx="249511" cy="1349245"/>
                <a:chOff x="6170372" y="1288943"/>
                <a:chExt cx="249511" cy="1349245"/>
              </a:xfrm>
            </p:grpSpPr>
            <p:sp>
              <p:nvSpPr>
                <p:cNvPr id="44" name="Freeform 43">
                  <a:extLst>
                    <a:ext uri="{FF2B5EF4-FFF2-40B4-BE49-F238E27FC236}">
                      <a16:creationId xmlns:a16="http://schemas.microsoft.com/office/drawing/2014/main" id="{1B7FB41A-53C5-EFB8-483C-B91639B885D0}"/>
                    </a:ext>
                  </a:extLst>
                </p:cNvPr>
                <p:cNvSpPr/>
                <p:nvPr/>
              </p:nvSpPr>
              <p:spPr>
                <a:xfrm>
                  <a:off x="6344532" y="2409649"/>
                  <a:ext cx="21518" cy="34497"/>
                </a:xfrm>
                <a:custGeom>
                  <a:avLst/>
                  <a:gdLst>
                    <a:gd name="connsiteX0" fmla="*/ 5516 w 21518"/>
                    <a:gd name="connsiteY0" fmla="*/ 30644 h 34497"/>
                    <a:gd name="connsiteX1" fmla="*/ 21518 w 21518"/>
                    <a:gd name="connsiteY1" fmla="*/ 30644 h 34497"/>
                    <a:gd name="connsiteX2" fmla="*/ 21518 w 21518"/>
                    <a:gd name="connsiteY2" fmla="*/ 34498 h 34497"/>
                    <a:gd name="connsiteX3" fmla="*/ 0 w 21518"/>
                    <a:gd name="connsiteY3" fmla="*/ 34498 h 34497"/>
                    <a:gd name="connsiteX4" fmla="*/ 0 w 21518"/>
                    <a:gd name="connsiteY4" fmla="*/ 30644 h 34497"/>
                    <a:gd name="connsiteX5" fmla="*/ 7104 w 21518"/>
                    <a:gd name="connsiteY5" fmla="*/ 23397 h 34497"/>
                    <a:gd name="connsiteX6" fmla="*/ 12779 w 21518"/>
                    <a:gd name="connsiteY6" fmla="*/ 17523 h 34497"/>
                    <a:gd name="connsiteX7" fmla="*/ 15844 w 21518"/>
                    <a:gd name="connsiteY7" fmla="*/ 13346 h 34497"/>
                    <a:gd name="connsiteX8" fmla="*/ 16729 w 21518"/>
                    <a:gd name="connsiteY8" fmla="*/ 9963 h 34497"/>
                    <a:gd name="connsiteX9" fmla="*/ 14822 w 21518"/>
                    <a:gd name="connsiteY9" fmla="*/ 5560 h 34497"/>
                    <a:gd name="connsiteX10" fmla="*/ 9896 w 21518"/>
                    <a:gd name="connsiteY10" fmla="*/ 3854 h 34497"/>
                    <a:gd name="connsiteX11" fmla="*/ 5334 w 21518"/>
                    <a:gd name="connsiteY11" fmla="*/ 4609 h 34497"/>
                    <a:gd name="connsiteX12" fmla="*/ 227 w 21518"/>
                    <a:gd name="connsiteY12" fmla="*/ 6874 h 34497"/>
                    <a:gd name="connsiteX13" fmla="*/ 227 w 21518"/>
                    <a:gd name="connsiteY13" fmla="*/ 2246 h 34497"/>
                    <a:gd name="connsiteX14" fmla="*/ 5402 w 21518"/>
                    <a:gd name="connsiteY14" fmla="*/ 569 h 34497"/>
                    <a:gd name="connsiteX15" fmla="*/ 9806 w 21518"/>
                    <a:gd name="connsiteY15" fmla="*/ 0 h 34497"/>
                    <a:gd name="connsiteX16" fmla="*/ 18205 w 21518"/>
                    <a:gd name="connsiteY16" fmla="*/ 2628 h 34497"/>
                    <a:gd name="connsiteX17" fmla="*/ 21337 w 21518"/>
                    <a:gd name="connsiteY17" fmla="*/ 9669 h 34497"/>
                    <a:gd name="connsiteX18" fmla="*/ 20543 w 21518"/>
                    <a:gd name="connsiteY18" fmla="*/ 13640 h 34497"/>
                    <a:gd name="connsiteX19" fmla="*/ 17705 w 21518"/>
                    <a:gd name="connsiteY19" fmla="*/ 18043 h 34497"/>
                    <a:gd name="connsiteX20" fmla="*/ 14096 w 21518"/>
                    <a:gd name="connsiteY20" fmla="*/ 21858 h 34497"/>
                    <a:gd name="connsiteX21" fmla="*/ 5516 w 21518"/>
                    <a:gd name="connsiteY21" fmla="*/ 30644 h 344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21518" h="34497">
                      <a:moveTo>
                        <a:pt x="5516" y="30644"/>
                      </a:moveTo>
                      <a:lnTo>
                        <a:pt x="21518" y="30644"/>
                      </a:lnTo>
                      <a:lnTo>
                        <a:pt x="21518" y="34498"/>
                      </a:lnTo>
                      <a:lnTo>
                        <a:pt x="0" y="34498"/>
                      </a:lnTo>
                      <a:lnTo>
                        <a:pt x="0" y="30644"/>
                      </a:lnTo>
                      <a:cubicBezTo>
                        <a:pt x="1741" y="28840"/>
                        <a:pt x="4109" y="26427"/>
                        <a:pt x="7104" y="23397"/>
                      </a:cubicBezTo>
                      <a:cubicBezTo>
                        <a:pt x="10116" y="20357"/>
                        <a:pt x="12007" y="18396"/>
                        <a:pt x="12779" y="17523"/>
                      </a:cubicBezTo>
                      <a:cubicBezTo>
                        <a:pt x="14247" y="15876"/>
                        <a:pt x="15269" y="14484"/>
                        <a:pt x="15844" y="13346"/>
                      </a:cubicBezTo>
                      <a:cubicBezTo>
                        <a:pt x="16434" y="12199"/>
                        <a:pt x="16729" y="11071"/>
                        <a:pt x="16729" y="9963"/>
                      </a:cubicBezTo>
                      <a:cubicBezTo>
                        <a:pt x="16729" y="8168"/>
                        <a:pt x="16094" y="6697"/>
                        <a:pt x="14822" y="5560"/>
                      </a:cubicBezTo>
                      <a:cubicBezTo>
                        <a:pt x="13566" y="4423"/>
                        <a:pt x="11924" y="3854"/>
                        <a:pt x="9896" y="3854"/>
                      </a:cubicBezTo>
                      <a:cubicBezTo>
                        <a:pt x="8459" y="3854"/>
                        <a:pt x="6938" y="4109"/>
                        <a:pt x="5334" y="4609"/>
                      </a:cubicBezTo>
                      <a:cubicBezTo>
                        <a:pt x="3745" y="5109"/>
                        <a:pt x="2043" y="5864"/>
                        <a:pt x="227" y="6874"/>
                      </a:cubicBezTo>
                      <a:lnTo>
                        <a:pt x="227" y="2246"/>
                      </a:lnTo>
                      <a:cubicBezTo>
                        <a:pt x="2073" y="1510"/>
                        <a:pt x="3798" y="951"/>
                        <a:pt x="5402" y="569"/>
                      </a:cubicBezTo>
                      <a:cubicBezTo>
                        <a:pt x="7006" y="186"/>
                        <a:pt x="8474" y="0"/>
                        <a:pt x="9806" y="0"/>
                      </a:cubicBezTo>
                      <a:cubicBezTo>
                        <a:pt x="13317" y="0"/>
                        <a:pt x="16116" y="873"/>
                        <a:pt x="18205" y="2628"/>
                      </a:cubicBezTo>
                      <a:cubicBezTo>
                        <a:pt x="20293" y="4383"/>
                        <a:pt x="21337" y="6737"/>
                        <a:pt x="21337" y="9669"/>
                      </a:cubicBezTo>
                      <a:cubicBezTo>
                        <a:pt x="21337" y="11061"/>
                        <a:pt x="21072" y="12385"/>
                        <a:pt x="20543" y="13640"/>
                      </a:cubicBezTo>
                      <a:cubicBezTo>
                        <a:pt x="20028" y="14886"/>
                        <a:pt x="19083" y="16347"/>
                        <a:pt x="17705" y="18043"/>
                      </a:cubicBezTo>
                      <a:cubicBezTo>
                        <a:pt x="17327" y="18484"/>
                        <a:pt x="16124" y="19749"/>
                        <a:pt x="14096" y="21858"/>
                      </a:cubicBezTo>
                      <a:cubicBezTo>
                        <a:pt x="12068" y="23946"/>
                        <a:pt x="9208" y="26869"/>
                        <a:pt x="5516" y="30644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8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DE"/>
                </a:p>
              </p:txBody>
            </p:sp>
            <p:grpSp>
              <p:nvGrpSpPr>
                <p:cNvPr id="272" name="Group 271">
                  <a:extLst>
                    <a:ext uri="{FF2B5EF4-FFF2-40B4-BE49-F238E27FC236}">
                      <a16:creationId xmlns:a16="http://schemas.microsoft.com/office/drawing/2014/main" id="{24915836-6241-2D2E-A6D9-77BC71FA94E1}"/>
                    </a:ext>
                  </a:extLst>
                </p:cNvPr>
                <p:cNvGrpSpPr/>
                <p:nvPr/>
              </p:nvGrpSpPr>
              <p:grpSpPr>
                <a:xfrm>
                  <a:off x="6170372" y="1288943"/>
                  <a:ext cx="249511" cy="1349245"/>
                  <a:chOff x="6170372" y="1288943"/>
                  <a:chExt cx="249511" cy="1349245"/>
                </a:xfrm>
              </p:grpSpPr>
              <p:sp>
                <p:nvSpPr>
                  <p:cNvPr id="36" name="Freeform 35">
                    <a:extLst>
                      <a:ext uri="{FF2B5EF4-FFF2-40B4-BE49-F238E27FC236}">
                        <a16:creationId xmlns:a16="http://schemas.microsoft.com/office/drawing/2014/main" id="{0EBA1275-996A-9C80-2946-1293E8FB553C}"/>
                      </a:ext>
                    </a:extLst>
                  </p:cNvPr>
                  <p:cNvSpPr/>
                  <p:nvPr/>
                </p:nvSpPr>
                <p:spPr>
                  <a:xfrm>
                    <a:off x="6401352" y="1288943"/>
                    <a:ext cx="980" cy="1349245"/>
                  </a:xfrm>
                  <a:custGeom>
                    <a:avLst/>
                    <a:gdLst>
                      <a:gd name="connsiteX0" fmla="*/ 0 w 980"/>
                      <a:gd name="connsiteY0" fmla="*/ 1349245 h 1349245"/>
                      <a:gd name="connsiteX1" fmla="*/ 0 w 980"/>
                      <a:gd name="connsiteY1" fmla="*/ 0 h 13492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980" h="1349245">
                        <a:moveTo>
                          <a:pt x="0" y="1349245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 w="3921" cap="rnd">
                    <a:solidFill>
                      <a:srgbClr val="00000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37" name="Freeform 36">
                    <a:extLst>
                      <a:ext uri="{FF2B5EF4-FFF2-40B4-BE49-F238E27FC236}">
                        <a16:creationId xmlns:a16="http://schemas.microsoft.com/office/drawing/2014/main" id="{BB22E863-8C80-AEFA-BD3C-4D103F068ED1}"/>
                      </a:ext>
                    </a:extLst>
                  </p:cNvPr>
                  <p:cNvSpPr/>
                  <p:nvPr/>
                </p:nvSpPr>
                <p:spPr>
                  <a:xfrm>
                    <a:off x="6401352" y="2427202"/>
                    <a:ext cx="18531" cy="980"/>
                  </a:xfrm>
                  <a:custGeom>
                    <a:avLst/>
                    <a:gdLst>
                      <a:gd name="connsiteX0" fmla="*/ 0 w 18531"/>
                      <a:gd name="connsiteY0" fmla="*/ 0 h 980"/>
                      <a:gd name="connsiteX1" fmla="*/ 18531 w 18531"/>
                      <a:gd name="connsiteY1" fmla="*/ 0 h 9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8531" h="980">
                        <a:moveTo>
                          <a:pt x="0" y="0"/>
                        </a:moveTo>
                        <a:lnTo>
                          <a:pt x="18531" y="0"/>
                        </a:lnTo>
                      </a:path>
                    </a:pathLst>
                  </a:custGeom>
                  <a:noFill/>
                  <a:ln w="3921" cap="rnd">
                    <a:solidFill>
                      <a:srgbClr val="00000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38" name="Freeform 37">
                    <a:extLst>
                      <a:ext uri="{FF2B5EF4-FFF2-40B4-BE49-F238E27FC236}">
                        <a16:creationId xmlns:a16="http://schemas.microsoft.com/office/drawing/2014/main" id="{444EE7BF-F468-1442-F0C4-C0FECAD0F2AA}"/>
                      </a:ext>
                    </a:extLst>
                  </p:cNvPr>
                  <p:cNvSpPr/>
                  <p:nvPr/>
                </p:nvSpPr>
                <p:spPr>
                  <a:xfrm>
                    <a:off x="6401352" y="2134487"/>
                    <a:ext cx="18531" cy="980"/>
                  </a:xfrm>
                  <a:custGeom>
                    <a:avLst/>
                    <a:gdLst>
                      <a:gd name="connsiteX0" fmla="*/ 0 w 18531"/>
                      <a:gd name="connsiteY0" fmla="*/ 0 h 980"/>
                      <a:gd name="connsiteX1" fmla="*/ 18531 w 18531"/>
                      <a:gd name="connsiteY1" fmla="*/ 0 h 9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8531" h="980">
                        <a:moveTo>
                          <a:pt x="0" y="0"/>
                        </a:moveTo>
                        <a:lnTo>
                          <a:pt x="18531" y="0"/>
                        </a:lnTo>
                      </a:path>
                    </a:pathLst>
                  </a:custGeom>
                  <a:noFill/>
                  <a:ln w="3921" cap="rnd">
                    <a:solidFill>
                      <a:srgbClr val="00000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39" name="Freeform 38">
                    <a:extLst>
                      <a:ext uri="{FF2B5EF4-FFF2-40B4-BE49-F238E27FC236}">
                        <a16:creationId xmlns:a16="http://schemas.microsoft.com/office/drawing/2014/main" id="{8F8D52F4-C817-4FE0-9AC1-F0F57395B6C4}"/>
                      </a:ext>
                    </a:extLst>
                  </p:cNvPr>
                  <p:cNvSpPr/>
                  <p:nvPr/>
                </p:nvSpPr>
                <p:spPr>
                  <a:xfrm>
                    <a:off x="6401352" y="1841767"/>
                    <a:ext cx="18531" cy="980"/>
                  </a:xfrm>
                  <a:custGeom>
                    <a:avLst/>
                    <a:gdLst>
                      <a:gd name="connsiteX0" fmla="*/ 0 w 18531"/>
                      <a:gd name="connsiteY0" fmla="*/ 0 h 980"/>
                      <a:gd name="connsiteX1" fmla="*/ 18531 w 18531"/>
                      <a:gd name="connsiteY1" fmla="*/ 0 h 9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8531" h="980">
                        <a:moveTo>
                          <a:pt x="0" y="0"/>
                        </a:moveTo>
                        <a:lnTo>
                          <a:pt x="18531" y="0"/>
                        </a:lnTo>
                      </a:path>
                    </a:pathLst>
                  </a:custGeom>
                  <a:noFill/>
                  <a:ln w="3921" cap="rnd">
                    <a:solidFill>
                      <a:srgbClr val="00000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40" name="Freeform 39">
                    <a:extLst>
                      <a:ext uri="{FF2B5EF4-FFF2-40B4-BE49-F238E27FC236}">
                        <a16:creationId xmlns:a16="http://schemas.microsoft.com/office/drawing/2014/main" id="{A3E9CD41-4AA2-B331-8341-6267ECF89FDD}"/>
                      </a:ext>
                    </a:extLst>
                  </p:cNvPr>
                  <p:cNvSpPr/>
                  <p:nvPr/>
                </p:nvSpPr>
                <p:spPr>
                  <a:xfrm>
                    <a:off x="6401352" y="1549049"/>
                    <a:ext cx="18531" cy="980"/>
                  </a:xfrm>
                  <a:custGeom>
                    <a:avLst/>
                    <a:gdLst>
                      <a:gd name="connsiteX0" fmla="*/ 0 w 18531"/>
                      <a:gd name="connsiteY0" fmla="*/ 0 h 980"/>
                      <a:gd name="connsiteX1" fmla="*/ 18531 w 18531"/>
                      <a:gd name="connsiteY1" fmla="*/ 0 h 9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8531" h="980">
                        <a:moveTo>
                          <a:pt x="0" y="0"/>
                        </a:moveTo>
                        <a:lnTo>
                          <a:pt x="18531" y="0"/>
                        </a:lnTo>
                      </a:path>
                    </a:pathLst>
                  </a:custGeom>
                  <a:noFill/>
                  <a:ln w="3921" cap="rnd">
                    <a:solidFill>
                      <a:srgbClr val="00000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41" name="Freeform 40">
                    <a:extLst>
                      <a:ext uri="{FF2B5EF4-FFF2-40B4-BE49-F238E27FC236}">
                        <a16:creationId xmlns:a16="http://schemas.microsoft.com/office/drawing/2014/main" id="{561E61BD-4405-4A8A-11C2-2C6C5934AFAB}"/>
                      </a:ext>
                    </a:extLst>
                  </p:cNvPr>
                  <p:cNvSpPr/>
                  <p:nvPr/>
                </p:nvSpPr>
                <p:spPr>
                  <a:xfrm>
                    <a:off x="6270260" y="2409649"/>
                    <a:ext cx="23425" cy="35164"/>
                  </a:xfrm>
                  <a:custGeom>
                    <a:avLst/>
                    <a:gdLst>
                      <a:gd name="connsiteX0" fmla="*/ 11713 w 23425"/>
                      <a:gd name="connsiteY0" fmla="*/ 3628 h 35164"/>
                      <a:gd name="connsiteX1" fmla="*/ 6379 w 23425"/>
                      <a:gd name="connsiteY1" fmla="*/ 7129 h 35164"/>
                      <a:gd name="connsiteX2" fmla="*/ 4609 w 23425"/>
                      <a:gd name="connsiteY2" fmla="*/ 17592 h 35164"/>
                      <a:gd name="connsiteX3" fmla="*/ 6379 w 23425"/>
                      <a:gd name="connsiteY3" fmla="*/ 28055 h 35164"/>
                      <a:gd name="connsiteX4" fmla="*/ 11713 w 23425"/>
                      <a:gd name="connsiteY4" fmla="*/ 31526 h 35164"/>
                      <a:gd name="connsiteX5" fmla="*/ 17048 w 23425"/>
                      <a:gd name="connsiteY5" fmla="*/ 28055 h 35164"/>
                      <a:gd name="connsiteX6" fmla="*/ 18840 w 23425"/>
                      <a:gd name="connsiteY6" fmla="*/ 17592 h 35164"/>
                      <a:gd name="connsiteX7" fmla="*/ 17048 w 23425"/>
                      <a:gd name="connsiteY7" fmla="*/ 7129 h 35164"/>
                      <a:gd name="connsiteX8" fmla="*/ 11713 w 23425"/>
                      <a:gd name="connsiteY8" fmla="*/ 3628 h 35164"/>
                      <a:gd name="connsiteX9" fmla="*/ 11713 w 23425"/>
                      <a:gd name="connsiteY9" fmla="*/ 0 h 35164"/>
                      <a:gd name="connsiteX10" fmla="*/ 20407 w 23425"/>
                      <a:gd name="connsiteY10" fmla="*/ 4521 h 35164"/>
                      <a:gd name="connsiteX11" fmla="*/ 23426 w 23425"/>
                      <a:gd name="connsiteY11" fmla="*/ 17592 h 35164"/>
                      <a:gd name="connsiteX12" fmla="*/ 20407 w 23425"/>
                      <a:gd name="connsiteY12" fmla="*/ 30663 h 35164"/>
                      <a:gd name="connsiteX13" fmla="*/ 11713 w 23425"/>
                      <a:gd name="connsiteY13" fmla="*/ 35164 h 35164"/>
                      <a:gd name="connsiteX14" fmla="*/ 2997 w 23425"/>
                      <a:gd name="connsiteY14" fmla="*/ 30663 h 35164"/>
                      <a:gd name="connsiteX15" fmla="*/ 0 w 23425"/>
                      <a:gd name="connsiteY15" fmla="*/ 17592 h 35164"/>
                      <a:gd name="connsiteX16" fmla="*/ 2997 w 23425"/>
                      <a:gd name="connsiteY16" fmla="*/ 4521 h 35164"/>
                      <a:gd name="connsiteX17" fmla="*/ 11713 w 23425"/>
                      <a:gd name="connsiteY17" fmla="*/ 0 h 351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23425" h="35164">
                        <a:moveTo>
                          <a:pt x="11713" y="3628"/>
                        </a:moveTo>
                        <a:cubicBezTo>
                          <a:pt x="9353" y="3628"/>
                          <a:pt x="7574" y="4795"/>
                          <a:pt x="6379" y="7129"/>
                        </a:cubicBezTo>
                        <a:cubicBezTo>
                          <a:pt x="5199" y="9443"/>
                          <a:pt x="4609" y="12934"/>
                          <a:pt x="4609" y="17592"/>
                        </a:cubicBezTo>
                        <a:cubicBezTo>
                          <a:pt x="4609" y="22230"/>
                          <a:pt x="5199" y="25721"/>
                          <a:pt x="6379" y="28055"/>
                        </a:cubicBezTo>
                        <a:cubicBezTo>
                          <a:pt x="7574" y="30369"/>
                          <a:pt x="9353" y="31526"/>
                          <a:pt x="11713" y="31526"/>
                        </a:cubicBezTo>
                        <a:cubicBezTo>
                          <a:pt x="14089" y="31526"/>
                          <a:pt x="15867" y="30369"/>
                          <a:pt x="17048" y="28055"/>
                        </a:cubicBezTo>
                        <a:cubicBezTo>
                          <a:pt x="18243" y="25721"/>
                          <a:pt x="18840" y="22230"/>
                          <a:pt x="18840" y="17592"/>
                        </a:cubicBezTo>
                        <a:cubicBezTo>
                          <a:pt x="18840" y="12934"/>
                          <a:pt x="18243" y="9443"/>
                          <a:pt x="17048" y="7129"/>
                        </a:cubicBezTo>
                        <a:cubicBezTo>
                          <a:pt x="15867" y="4795"/>
                          <a:pt x="14089" y="3628"/>
                          <a:pt x="11713" y="3628"/>
                        </a:cubicBezTo>
                        <a:moveTo>
                          <a:pt x="11713" y="0"/>
                        </a:moveTo>
                        <a:cubicBezTo>
                          <a:pt x="15511" y="0"/>
                          <a:pt x="18410" y="1510"/>
                          <a:pt x="20407" y="4521"/>
                        </a:cubicBezTo>
                        <a:cubicBezTo>
                          <a:pt x="22420" y="7511"/>
                          <a:pt x="23426" y="11875"/>
                          <a:pt x="23426" y="17592"/>
                        </a:cubicBezTo>
                        <a:cubicBezTo>
                          <a:pt x="23426" y="23299"/>
                          <a:pt x="22420" y="27653"/>
                          <a:pt x="20407" y="30663"/>
                        </a:cubicBezTo>
                        <a:cubicBezTo>
                          <a:pt x="18410" y="33664"/>
                          <a:pt x="15511" y="35164"/>
                          <a:pt x="11713" y="35164"/>
                        </a:cubicBezTo>
                        <a:cubicBezTo>
                          <a:pt x="7915" y="35164"/>
                          <a:pt x="5010" y="33664"/>
                          <a:pt x="2997" y="30663"/>
                        </a:cubicBezTo>
                        <a:cubicBezTo>
                          <a:pt x="999" y="27653"/>
                          <a:pt x="0" y="23299"/>
                          <a:pt x="0" y="17592"/>
                        </a:cubicBezTo>
                        <a:cubicBezTo>
                          <a:pt x="0" y="11875"/>
                          <a:pt x="999" y="7511"/>
                          <a:pt x="2997" y="4521"/>
                        </a:cubicBezTo>
                        <a:cubicBezTo>
                          <a:pt x="5010" y="1510"/>
                          <a:pt x="7915" y="0"/>
                          <a:pt x="11713" y="0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98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42" name="Freeform 41">
                    <a:extLst>
                      <a:ext uri="{FF2B5EF4-FFF2-40B4-BE49-F238E27FC236}">
                        <a16:creationId xmlns:a16="http://schemas.microsoft.com/office/drawing/2014/main" id="{96C3690D-FF01-76FC-D993-98FF116B308B}"/>
                      </a:ext>
                    </a:extLst>
                  </p:cNvPr>
                  <p:cNvSpPr/>
                  <p:nvPr/>
                </p:nvSpPr>
                <p:spPr>
                  <a:xfrm>
                    <a:off x="6301744" y="2438381"/>
                    <a:ext cx="4789" cy="5765"/>
                  </a:xfrm>
                  <a:custGeom>
                    <a:avLst/>
                    <a:gdLst>
                      <a:gd name="connsiteX0" fmla="*/ 0 w 4789"/>
                      <a:gd name="connsiteY0" fmla="*/ 0 h 5765"/>
                      <a:gd name="connsiteX1" fmla="*/ 4789 w 4789"/>
                      <a:gd name="connsiteY1" fmla="*/ 0 h 5765"/>
                      <a:gd name="connsiteX2" fmla="*/ 4789 w 4789"/>
                      <a:gd name="connsiteY2" fmla="*/ 5766 h 5765"/>
                      <a:gd name="connsiteX3" fmla="*/ 0 w 4789"/>
                      <a:gd name="connsiteY3" fmla="*/ 5766 h 5765"/>
                      <a:gd name="connsiteX4" fmla="*/ 0 w 4789"/>
                      <a:gd name="connsiteY4" fmla="*/ 0 h 57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789" h="5765">
                        <a:moveTo>
                          <a:pt x="0" y="0"/>
                        </a:moveTo>
                        <a:lnTo>
                          <a:pt x="4789" y="0"/>
                        </a:lnTo>
                        <a:lnTo>
                          <a:pt x="4789" y="5766"/>
                        </a:lnTo>
                        <a:lnTo>
                          <a:pt x="0" y="5766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98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43" name="Freeform 42">
                    <a:extLst>
                      <a:ext uri="{FF2B5EF4-FFF2-40B4-BE49-F238E27FC236}">
                        <a16:creationId xmlns:a16="http://schemas.microsoft.com/office/drawing/2014/main" id="{2037E9C1-78D0-4223-0FD4-6A8FD86BEF3A}"/>
                      </a:ext>
                    </a:extLst>
                  </p:cNvPr>
                  <p:cNvSpPr/>
                  <p:nvPr/>
                </p:nvSpPr>
                <p:spPr>
                  <a:xfrm>
                    <a:off x="6314614" y="2409649"/>
                    <a:ext cx="23424" cy="35164"/>
                  </a:xfrm>
                  <a:custGeom>
                    <a:avLst/>
                    <a:gdLst>
                      <a:gd name="connsiteX0" fmla="*/ 11712 w 23424"/>
                      <a:gd name="connsiteY0" fmla="*/ 3628 h 35164"/>
                      <a:gd name="connsiteX1" fmla="*/ 6378 w 23424"/>
                      <a:gd name="connsiteY1" fmla="*/ 7129 h 35164"/>
                      <a:gd name="connsiteX2" fmla="*/ 4608 w 23424"/>
                      <a:gd name="connsiteY2" fmla="*/ 17592 h 35164"/>
                      <a:gd name="connsiteX3" fmla="*/ 6378 w 23424"/>
                      <a:gd name="connsiteY3" fmla="*/ 28055 h 35164"/>
                      <a:gd name="connsiteX4" fmla="*/ 11712 w 23424"/>
                      <a:gd name="connsiteY4" fmla="*/ 31526 h 35164"/>
                      <a:gd name="connsiteX5" fmla="*/ 17047 w 23424"/>
                      <a:gd name="connsiteY5" fmla="*/ 28055 h 35164"/>
                      <a:gd name="connsiteX6" fmla="*/ 18840 w 23424"/>
                      <a:gd name="connsiteY6" fmla="*/ 17592 h 35164"/>
                      <a:gd name="connsiteX7" fmla="*/ 17047 w 23424"/>
                      <a:gd name="connsiteY7" fmla="*/ 7129 h 35164"/>
                      <a:gd name="connsiteX8" fmla="*/ 11712 w 23424"/>
                      <a:gd name="connsiteY8" fmla="*/ 3628 h 35164"/>
                      <a:gd name="connsiteX9" fmla="*/ 11712 w 23424"/>
                      <a:gd name="connsiteY9" fmla="*/ 0 h 35164"/>
                      <a:gd name="connsiteX10" fmla="*/ 20406 w 23424"/>
                      <a:gd name="connsiteY10" fmla="*/ 4521 h 35164"/>
                      <a:gd name="connsiteX11" fmla="*/ 23425 w 23424"/>
                      <a:gd name="connsiteY11" fmla="*/ 17592 h 35164"/>
                      <a:gd name="connsiteX12" fmla="*/ 20406 w 23424"/>
                      <a:gd name="connsiteY12" fmla="*/ 30663 h 35164"/>
                      <a:gd name="connsiteX13" fmla="*/ 11712 w 23424"/>
                      <a:gd name="connsiteY13" fmla="*/ 35164 h 35164"/>
                      <a:gd name="connsiteX14" fmla="*/ 2996 w 23424"/>
                      <a:gd name="connsiteY14" fmla="*/ 30663 h 35164"/>
                      <a:gd name="connsiteX15" fmla="*/ 0 w 23424"/>
                      <a:gd name="connsiteY15" fmla="*/ 17592 h 35164"/>
                      <a:gd name="connsiteX16" fmla="*/ 2996 w 23424"/>
                      <a:gd name="connsiteY16" fmla="*/ 4521 h 35164"/>
                      <a:gd name="connsiteX17" fmla="*/ 11712 w 23424"/>
                      <a:gd name="connsiteY17" fmla="*/ 0 h 351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23424" h="35164">
                        <a:moveTo>
                          <a:pt x="11712" y="3628"/>
                        </a:moveTo>
                        <a:cubicBezTo>
                          <a:pt x="9352" y="3628"/>
                          <a:pt x="7573" y="4795"/>
                          <a:pt x="6378" y="7129"/>
                        </a:cubicBezTo>
                        <a:cubicBezTo>
                          <a:pt x="5198" y="9443"/>
                          <a:pt x="4608" y="12934"/>
                          <a:pt x="4608" y="17592"/>
                        </a:cubicBezTo>
                        <a:cubicBezTo>
                          <a:pt x="4608" y="22230"/>
                          <a:pt x="5198" y="25721"/>
                          <a:pt x="6378" y="28055"/>
                        </a:cubicBezTo>
                        <a:cubicBezTo>
                          <a:pt x="7573" y="30369"/>
                          <a:pt x="9352" y="31526"/>
                          <a:pt x="11712" y="31526"/>
                        </a:cubicBezTo>
                        <a:cubicBezTo>
                          <a:pt x="14088" y="31526"/>
                          <a:pt x="15866" y="30369"/>
                          <a:pt x="17047" y="28055"/>
                        </a:cubicBezTo>
                        <a:cubicBezTo>
                          <a:pt x="18242" y="25721"/>
                          <a:pt x="18840" y="22230"/>
                          <a:pt x="18840" y="17592"/>
                        </a:cubicBezTo>
                        <a:cubicBezTo>
                          <a:pt x="18840" y="12934"/>
                          <a:pt x="18242" y="9443"/>
                          <a:pt x="17047" y="7129"/>
                        </a:cubicBezTo>
                        <a:cubicBezTo>
                          <a:pt x="15866" y="4795"/>
                          <a:pt x="14088" y="3628"/>
                          <a:pt x="11712" y="3628"/>
                        </a:cubicBezTo>
                        <a:moveTo>
                          <a:pt x="11712" y="0"/>
                        </a:moveTo>
                        <a:cubicBezTo>
                          <a:pt x="15510" y="0"/>
                          <a:pt x="18409" y="1510"/>
                          <a:pt x="20406" y="4521"/>
                        </a:cubicBezTo>
                        <a:cubicBezTo>
                          <a:pt x="22419" y="7511"/>
                          <a:pt x="23425" y="11875"/>
                          <a:pt x="23425" y="17592"/>
                        </a:cubicBezTo>
                        <a:cubicBezTo>
                          <a:pt x="23425" y="23299"/>
                          <a:pt x="22419" y="27653"/>
                          <a:pt x="20406" y="30663"/>
                        </a:cubicBezTo>
                        <a:cubicBezTo>
                          <a:pt x="18409" y="33664"/>
                          <a:pt x="15510" y="35164"/>
                          <a:pt x="11712" y="35164"/>
                        </a:cubicBezTo>
                        <a:cubicBezTo>
                          <a:pt x="7914" y="35164"/>
                          <a:pt x="5009" y="33664"/>
                          <a:pt x="2996" y="30663"/>
                        </a:cubicBezTo>
                        <a:cubicBezTo>
                          <a:pt x="998" y="27653"/>
                          <a:pt x="0" y="23299"/>
                          <a:pt x="0" y="17592"/>
                        </a:cubicBezTo>
                        <a:cubicBezTo>
                          <a:pt x="0" y="11875"/>
                          <a:pt x="998" y="7511"/>
                          <a:pt x="2996" y="4521"/>
                        </a:cubicBezTo>
                        <a:cubicBezTo>
                          <a:pt x="5009" y="1510"/>
                          <a:pt x="7914" y="0"/>
                          <a:pt x="11712" y="0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98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45" name="Freeform 44">
                    <a:extLst>
                      <a:ext uri="{FF2B5EF4-FFF2-40B4-BE49-F238E27FC236}">
                        <a16:creationId xmlns:a16="http://schemas.microsoft.com/office/drawing/2014/main" id="{7A8FB37F-198C-3B73-9ACE-3CE8AB643432}"/>
                      </a:ext>
                    </a:extLst>
                  </p:cNvPr>
                  <p:cNvSpPr/>
                  <p:nvPr/>
                </p:nvSpPr>
                <p:spPr>
                  <a:xfrm>
                    <a:off x="6268217" y="2116929"/>
                    <a:ext cx="23425" cy="35160"/>
                  </a:xfrm>
                  <a:custGeom>
                    <a:avLst/>
                    <a:gdLst>
                      <a:gd name="connsiteX0" fmla="*/ 11713 w 23425"/>
                      <a:gd name="connsiteY0" fmla="*/ 3632 h 35160"/>
                      <a:gd name="connsiteX1" fmla="*/ 6379 w 23425"/>
                      <a:gd name="connsiteY1" fmla="*/ 7128 h 35160"/>
                      <a:gd name="connsiteX2" fmla="*/ 4608 w 23425"/>
                      <a:gd name="connsiteY2" fmla="*/ 17592 h 35160"/>
                      <a:gd name="connsiteX3" fmla="*/ 6379 w 23425"/>
                      <a:gd name="connsiteY3" fmla="*/ 28056 h 35160"/>
                      <a:gd name="connsiteX4" fmla="*/ 11713 w 23425"/>
                      <a:gd name="connsiteY4" fmla="*/ 31529 h 35160"/>
                      <a:gd name="connsiteX5" fmla="*/ 17047 w 23425"/>
                      <a:gd name="connsiteY5" fmla="*/ 28056 h 35160"/>
                      <a:gd name="connsiteX6" fmla="*/ 18840 w 23425"/>
                      <a:gd name="connsiteY6" fmla="*/ 17592 h 35160"/>
                      <a:gd name="connsiteX7" fmla="*/ 17047 w 23425"/>
                      <a:gd name="connsiteY7" fmla="*/ 7128 h 35160"/>
                      <a:gd name="connsiteX8" fmla="*/ 11713 w 23425"/>
                      <a:gd name="connsiteY8" fmla="*/ 3632 h 35160"/>
                      <a:gd name="connsiteX9" fmla="*/ 11713 w 23425"/>
                      <a:gd name="connsiteY9" fmla="*/ 0 h 35160"/>
                      <a:gd name="connsiteX10" fmla="*/ 20406 w 23425"/>
                      <a:gd name="connsiteY10" fmla="*/ 4518 h 35160"/>
                      <a:gd name="connsiteX11" fmla="*/ 23426 w 23425"/>
                      <a:gd name="connsiteY11" fmla="*/ 17592 h 35160"/>
                      <a:gd name="connsiteX12" fmla="*/ 20406 w 23425"/>
                      <a:gd name="connsiteY12" fmla="*/ 30666 h 35160"/>
                      <a:gd name="connsiteX13" fmla="*/ 11713 w 23425"/>
                      <a:gd name="connsiteY13" fmla="*/ 35160 h 35160"/>
                      <a:gd name="connsiteX14" fmla="*/ 2997 w 23425"/>
                      <a:gd name="connsiteY14" fmla="*/ 30666 h 35160"/>
                      <a:gd name="connsiteX15" fmla="*/ 0 w 23425"/>
                      <a:gd name="connsiteY15" fmla="*/ 17592 h 35160"/>
                      <a:gd name="connsiteX16" fmla="*/ 2997 w 23425"/>
                      <a:gd name="connsiteY16" fmla="*/ 4518 h 35160"/>
                      <a:gd name="connsiteX17" fmla="*/ 11713 w 23425"/>
                      <a:gd name="connsiteY17" fmla="*/ 0 h 351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23425" h="35160">
                        <a:moveTo>
                          <a:pt x="11713" y="3632"/>
                        </a:moveTo>
                        <a:cubicBezTo>
                          <a:pt x="9352" y="3632"/>
                          <a:pt x="7574" y="4797"/>
                          <a:pt x="6379" y="7128"/>
                        </a:cubicBezTo>
                        <a:cubicBezTo>
                          <a:pt x="5198" y="9443"/>
                          <a:pt x="4608" y="12931"/>
                          <a:pt x="4608" y="17592"/>
                        </a:cubicBezTo>
                        <a:cubicBezTo>
                          <a:pt x="4608" y="22237"/>
                          <a:pt x="5198" y="25725"/>
                          <a:pt x="6379" y="28056"/>
                        </a:cubicBezTo>
                        <a:cubicBezTo>
                          <a:pt x="7574" y="30371"/>
                          <a:pt x="9352" y="31529"/>
                          <a:pt x="11713" y="31529"/>
                        </a:cubicBezTo>
                        <a:cubicBezTo>
                          <a:pt x="14089" y="31529"/>
                          <a:pt x="15867" y="30371"/>
                          <a:pt x="17047" y="28056"/>
                        </a:cubicBezTo>
                        <a:cubicBezTo>
                          <a:pt x="18242" y="25725"/>
                          <a:pt x="18840" y="22237"/>
                          <a:pt x="18840" y="17592"/>
                        </a:cubicBezTo>
                        <a:cubicBezTo>
                          <a:pt x="18840" y="12931"/>
                          <a:pt x="18242" y="9443"/>
                          <a:pt x="17047" y="7128"/>
                        </a:cubicBezTo>
                        <a:cubicBezTo>
                          <a:pt x="15867" y="4797"/>
                          <a:pt x="14089" y="3632"/>
                          <a:pt x="11713" y="3632"/>
                        </a:cubicBezTo>
                        <a:moveTo>
                          <a:pt x="11713" y="0"/>
                        </a:moveTo>
                        <a:cubicBezTo>
                          <a:pt x="15511" y="0"/>
                          <a:pt x="18409" y="1506"/>
                          <a:pt x="20406" y="4518"/>
                        </a:cubicBezTo>
                        <a:cubicBezTo>
                          <a:pt x="22420" y="7513"/>
                          <a:pt x="23426" y="11872"/>
                          <a:pt x="23426" y="17592"/>
                        </a:cubicBezTo>
                        <a:cubicBezTo>
                          <a:pt x="23426" y="23297"/>
                          <a:pt x="22420" y="27655"/>
                          <a:pt x="20406" y="30666"/>
                        </a:cubicBezTo>
                        <a:cubicBezTo>
                          <a:pt x="18409" y="33662"/>
                          <a:pt x="15511" y="35160"/>
                          <a:pt x="11713" y="35160"/>
                        </a:cubicBezTo>
                        <a:cubicBezTo>
                          <a:pt x="7914" y="35160"/>
                          <a:pt x="5009" y="33662"/>
                          <a:pt x="2997" y="30666"/>
                        </a:cubicBezTo>
                        <a:cubicBezTo>
                          <a:pt x="999" y="27655"/>
                          <a:pt x="0" y="23297"/>
                          <a:pt x="0" y="17592"/>
                        </a:cubicBezTo>
                        <a:cubicBezTo>
                          <a:pt x="0" y="11872"/>
                          <a:pt x="999" y="7513"/>
                          <a:pt x="2997" y="4518"/>
                        </a:cubicBezTo>
                        <a:cubicBezTo>
                          <a:pt x="5009" y="1506"/>
                          <a:pt x="7914" y="0"/>
                          <a:pt x="11713" y="0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98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46" name="Freeform 45">
                    <a:extLst>
                      <a:ext uri="{FF2B5EF4-FFF2-40B4-BE49-F238E27FC236}">
                        <a16:creationId xmlns:a16="http://schemas.microsoft.com/office/drawing/2014/main" id="{385B9BF9-4DBE-7E14-E230-139CA298CFB5}"/>
                      </a:ext>
                    </a:extLst>
                  </p:cNvPr>
                  <p:cNvSpPr/>
                  <p:nvPr/>
                </p:nvSpPr>
                <p:spPr>
                  <a:xfrm>
                    <a:off x="6299700" y="2145665"/>
                    <a:ext cx="4790" cy="5765"/>
                  </a:xfrm>
                  <a:custGeom>
                    <a:avLst/>
                    <a:gdLst>
                      <a:gd name="connsiteX0" fmla="*/ 0 w 4790"/>
                      <a:gd name="connsiteY0" fmla="*/ 0 h 5765"/>
                      <a:gd name="connsiteX1" fmla="*/ 4790 w 4790"/>
                      <a:gd name="connsiteY1" fmla="*/ 0 h 5765"/>
                      <a:gd name="connsiteX2" fmla="*/ 4790 w 4790"/>
                      <a:gd name="connsiteY2" fmla="*/ 5766 h 5765"/>
                      <a:gd name="connsiteX3" fmla="*/ 0 w 4790"/>
                      <a:gd name="connsiteY3" fmla="*/ 5766 h 5765"/>
                      <a:gd name="connsiteX4" fmla="*/ 0 w 4790"/>
                      <a:gd name="connsiteY4" fmla="*/ 0 h 57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790" h="5765">
                        <a:moveTo>
                          <a:pt x="0" y="0"/>
                        </a:moveTo>
                        <a:lnTo>
                          <a:pt x="4790" y="0"/>
                        </a:lnTo>
                        <a:lnTo>
                          <a:pt x="4790" y="5766"/>
                        </a:lnTo>
                        <a:lnTo>
                          <a:pt x="0" y="5766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98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47" name="Freeform 46">
                    <a:extLst>
                      <a:ext uri="{FF2B5EF4-FFF2-40B4-BE49-F238E27FC236}">
                        <a16:creationId xmlns:a16="http://schemas.microsoft.com/office/drawing/2014/main" id="{4FAF687F-CB10-DCE7-ACB4-2473724471C6}"/>
                      </a:ext>
                    </a:extLst>
                  </p:cNvPr>
                  <p:cNvSpPr/>
                  <p:nvPr/>
                </p:nvSpPr>
                <p:spPr>
                  <a:xfrm>
                    <a:off x="6312571" y="2116929"/>
                    <a:ext cx="23425" cy="35160"/>
                  </a:xfrm>
                  <a:custGeom>
                    <a:avLst/>
                    <a:gdLst>
                      <a:gd name="connsiteX0" fmla="*/ 11713 w 23425"/>
                      <a:gd name="connsiteY0" fmla="*/ 3632 h 35160"/>
                      <a:gd name="connsiteX1" fmla="*/ 6379 w 23425"/>
                      <a:gd name="connsiteY1" fmla="*/ 7128 h 35160"/>
                      <a:gd name="connsiteX2" fmla="*/ 4608 w 23425"/>
                      <a:gd name="connsiteY2" fmla="*/ 17592 h 35160"/>
                      <a:gd name="connsiteX3" fmla="*/ 6379 w 23425"/>
                      <a:gd name="connsiteY3" fmla="*/ 28056 h 35160"/>
                      <a:gd name="connsiteX4" fmla="*/ 11713 w 23425"/>
                      <a:gd name="connsiteY4" fmla="*/ 31529 h 35160"/>
                      <a:gd name="connsiteX5" fmla="*/ 17048 w 23425"/>
                      <a:gd name="connsiteY5" fmla="*/ 28056 h 35160"/>
                      <a:gd name="connsiteX6" fmla="*/ 18840 w 23425"/>
                      <a:gd name="connsiteY6" fmla="*/ 17592 h 35160"/>
                      <a:gd name="connsiteX7" fmla="*/ 17048 w 23425"/>
                      <a:gd name="connsiteY7" fmla="*/ 7128 h 35160"/>
                      <a:gd name="connsiteX8" fmla="*/ 11713 w 23425"/>
                      <a:gd name="connsiteY8" fmla="*/ 3632 h 35160"/>
                      <a:gd name="connsiteX9" fmla="*/ 11713 w 23425"/>
                      <a:gd name="connsiteY9" fmla="*/ 0 h 35160"/>
                      <a:gd name="connsiteX10" fmla="*/ 20406 w 23425"/>
                      <a:gd name="connsiteY10" fmla="*/ 4518 h 35160"/>
                      <a:gd name="connsiteX11" fmla="*/ 23426 w 23425"/>
                      <a:gd name="connsiteY11" fmla="*/ 17592 h 35160"/>
                      <a:gd name="connsiteX12" fmla="*/ 20406 w 23425"/>
                      <a:gd name="connsiteY12" fmla="*/ 30666 h 35160"/>
                      <a:gd name="connsiteX13" fmla="*/ 11713 w 23425"/>
                      <a:gd name="connsiteY13" fmla="*/ 35160 h 35160"/>
                      <a:gd name="connsiteX14" fmla="*/ 2997 w 23425"/>
                      <a:gd name="connsiteY14" fmla="*/ 30666 h 35160"/>
                      <a:gd name="connsiteX15" fmla="*/ 0 w 23425"/>
                      <a:gd name="connsiteY15" fmla="*/ 17592 h 35160"/>
                      <a:gd name="connsiteX16" fmla="*/ 2997 w 23425"/>
                      <a:gd name="connsiteY16" fmla="*/ 4518 h 35160"/>
                      <a:gd name="connsiteX17" fmla="*/ 11713 w 23425"/>
                      <a:gd name="connsiteY17" fmla="*/ 0 h 351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23425" h="35160">
                        <a:moveTo>
                          <a:pt x="11713" y="3632"/>
                        </a:moveTo>
                        <a:cubicBezTo>
                          <a:pt x="9353" y="3632"/>
                          <a:pt x="7574" y="4797"/>
                          <a:pt x="6379" y="7128"/>
                        </a:cubicBezTo>
                        <a:cubicBezTo>
                          <a:pt x="5198" y="9443"/>
                          <a:pt x="4608" y="12931"/>
                          <a:pt x="4608" y="17592"/>
                        </a:cubicBezTo>
                        <a:cubicBezTo>
                          <a:pt x="4608" y="22237"/>
                          <a:pt x="5198" y="25725"/>
                          <a:pt x="6379" y="28056"/>
                        </a:cubicBezTo>
                        <a:cubicBezTo>
                          <a:pt x="7574" y="30371"/>
                          <a:pt x="9353" y="31529"/>
                          <a:pt x="11713" y="31529"/>
                        </a:cubicBezTo>
                        <a:cubicBezTo>
                          <a:pt x="14089" y="31529"/>
                          <a:pt x="15867" y="30371"/>
                          <a:pt x="17048" y="28056"/>
                        </a:cubicBezTo>
                        <a:cubicBezTo>
                          <a:pt x="18243" y="25725"/>
                          <a:pt x="18840" y="22237"/>
                          <a:pt x="18840" y="17592"/>
                        </a:cubicBezTo>
                        <a:cubicBezTo>
                          <a:pt x="18840" y="12931"/>
                          <a:pt x="18243" y="9443"/>
                          <a:pt x="17048" y="7128"/>
                        </a:cubicBezTo>
                        <a:cubicBezTo>
                          <a:pt x="15867" y="4797"/>
                          <a:pt x="14089" y="3632"/>
                          <a:pt x="11713" y="3632"/>
                        </a:cubicBezTo>
                        <a:moveTo>
                          <a:pt x="11713" y="0"/>
                        </a:moveTo>
                        <a:cubicBezTo>
                          <a:pt x="15511" y="0"/>
                          <a:pt x="18409" y="1506"/>
                          <a:pt x="20406" y="4518"/>
                        </a:cubicBezTo>
                        <a:cubicBezTo>
                          <a:pt x="22420" y="7513"/>
                          <a:pt x="23426" y="11872"/>
                          <a:pt x="23426" y="17592"/>
                        </a:cubicBezTo>
                        <a:cubicBezTo>
                          <a:pt x="23426" y="23297"/>
                          <a:pt x="22420" y="27655"/>
                          <a:pt x="20406" y="30666"/>
                        </a:cubicBezTo>
                        <a:cubicBezTo>
                          <a:pt x="18409" y="33662"/>
                          <a:pt x="15511" y="35160"/>
                          <a:pt x="11713" y="35160"/>
                        </a:cubicBezTo>
                        <a:cubicBezTo>
                          <a:pt x="7915" y="35160"/>
                          <a:pt x="5010" y="33662"/>
                          <a:pt x="2997" y="30666"/>
                        </a:cubicBezTo>
                        <a:cubicBezTo>
                          <a:pt x="999" y="27655"/>
                          <a:pt x="0" y="23297"/>
                          <a:pt x="0" y="17592"/>
                        </a:cubicBezTo>
                        <a:cubicBezTo>
                          <a:pt x="0" y="11872"/>
                          <a:pt x="999" y="7513"/>
                          <a:pt x="2997" y="4518"/>
                        </a:cubicBezTo>
                        <a:cubicBezTo>
                          <a:pt x="5010" y="1506"/>
                          <a:pt x="7915" y="0"/>
                          <a:pt x="11713" y="0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98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48" name="Freeform 47">
                    <a:extLst>
                      <a:ext uri="{FF2B5EF4-FFF2-40B4-BE49-F238E27FC236}">
                        <a16:creationId xmlns:a16="http://schemas.microsoft.com/office/drawing/2014/main" id="{52E33EB4-65CC-2F80-A85F-E1C4D6A4D552}"/>
                      </a:ext>
                    </a:extLst>
                  </p:cNvPr>
                  <p:cNvSpPr/>
                  <p:nvPr/>
                </p:nvSpPr>
                <p:spPr>
                  <a:xfrm>
                    <a:off x="6341353" y="2117542"/>
                    <a:ext cx="24696" cy="33889"/>
                  </a:xfrm>
                  <a:custGeom>
                    <a:avLst/>
                    <a:gdLst>
                      <a:gd name="connsiteX0" fmla="*/ 15299 w 24696"/>
                      <a:gd name="connsiteY0" fmla="*/ 3995 h 33889"/>
                      <a:gd name="connsiteX1" fmla="*/ 3722 w 24696"/>
                      <a:gd name="connsiteY1" fmla="*/ 22086 h 33889"/>
                      <a:gd name="connsiteX2" fmla="*/ 15299 w 24696"/>
                      <a:gd name="connsiteY2" fmla="*/ 22086 h 33889"/>
                      <a:gd name="connsiteX3" fmla="*/ 15299 w 24696"/>
                      <a:gd name="connsiteY3" fmla="*/ 3995 h 33889"/>
                      <a:gd name="connsiteX4" fmla="*/ 14096 w 24696"/>
                      <a:gd name="connsiteY4" fmla="*/ 0 h 33889"/>
                      <a:gd name="connsiteX5" fmla="*/ 19862 w 24696"/>
                      <a:gd name="connsiteY5" fmla="*/ 0 h 33889"/>
                      <a:gd name="connsiteX6" fmla="*/ 19862 w 24696"/>
                      <a:gd name="connsiteY6" fmla="*/ 22086 h 33889"/>
                      <a:gd name="connsiteX7" fmla="*/ 24696 w 24696"/>
                      <a:gd name="connsiteY7" fmla="*/ 22086 h 33889"/>
                      <a:gd name="connsiteX8" fmla="*/ 24696 w 24696"/>
                      <a:gd name="connsiteY8" fmla="*/ 25900 h 33889"/>
                      <a:gd name="connsiteX9" fmla="*/ 19862 w 24696"/>
                      <a:gd name="connsiteY9" fmla="*/ 25900 h 33889"/>
                      <a:gd name="connsiteX10" fmla="*/ 19862 w 24696"/>
                      <a:gd name="connsiteY10" fmla="*/ 33890 h 33889"/>
                      <a:gd name="connsiteX11" fmla="*/ 15299 w 24696"/>
                      <a:gd name="connsiteY11" fmla="*/ 33890 h 33889"/>
                      <a:gd name="connsiteX12" fmla="*/ 15299 w 24696"/>
                      <a:gd name="connsiteY12" fmla="*/ 25900 h 33889"/>
                      <a:gd name="connsiteX13" fmla="*/ 0 w 24696"/>
                      <a:gd name="connsiteY13" fmla="*/ 25900 h 33889"/>
                      <a:gd name="connsiteX14" fmla="*/ 0 w 24696"/>
                      <a:gd name="connsiteY14" fmla="*/ 21473 h 33889"/>
                      <a:gd name="connsiteX15" fmla="*/ 14096 w 24696"/>
                      <a:gd name="connsiteY15" fmla="*/ 0 h 338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24696" h="33889">
                        <a:moveTo>
                          <a:pt x="15299" y="3995"/>
                        </a:moveTo>
                        <a:lnTo>
                          <a:pt x="3722" y="22086"/>
                        </a:lnTo>
                        <a:lnTo>
                          <a:pt x="15299" y="22086"/>
                        </a:lnTo>
                        <a:lnTo>
                          <a:pt x="15299" y="3995"/>
                        </a:lnTo>
                        <a:moveTo>
                          <a:pt x="14096" y="0"/>
                        </a:moveTo>
                        <a:lnTo>
                          <a:pt x="19862" y="0"/>
                        </a:lnTo>
                        <a:lnTo>
                          <a:pt x="19862" y="22086"/>
                        </a:lnTo>
                        <a:lnTo>
                          <a:pt x="24696" y="22086"/>
                        </a:lnTo>
                        <a:lnTo>
                          <a:pt x="24696" y="25900"/>
                        </a:lnTo>
                        <a:lnTo>
                          <a:pt x="19862" y="25900"/>
                        </a:lnTo>
                        <a:lnTo>
                          <a:pt x="19862" y="33890"/>
                        </a:lnTo>
                        <a:lnTo>
                          <a:pt x="15299" y="33890"/>
                        </a:lnTo>
                        <a:lnTo>
                          <a:pt x="15299" y="25900"/>
                        </a:lnTo>
                        <a:lnTo>
                          <a:pt x="0" y="25900"/>
                        </a:lnTo>
                        <a:lnTo>
                          <a:pt x="0" y="21473"/>
                        </a:lnTo>
                        <a:lnTo>
                          <a:pt x="14096" y="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98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49" name="Freeform 48">
                    <a:extLst>
                      <a:ext uri="{FF2B5EF4-FFF2-40B4-BE49-F238E27FC236}">
                        <a16:creationId xmlns:a16="http://schemas.microsoft.com/office/drawing/2014/main" id="{DE97AE42-F43C-A60C-DC0C-0720AF1877CE}"/>
                      </a:ext>
                    </a:extLst>
                  </p:cNvPr>
                  <p:cNvSpPr/>
                  <p:nvPr/>
                </p:nvSpPr>
                <p:spPr>
                  <a:xfrm>
                    <a:off x="6268535" y="1824209"/>
                    <a:ext cx="23425" cy="35161"/>
                  </a:xfrm>
                  <a:custGeom>
                    <a:avLst/>
                    <a:gdLst>
                      <a:gd name="connsiteX0" fmla="*/ 11713 w 23425"/>
                      <a:gd name="connsiteY0" fmla="*/ 3632 h 35161"/>
                      <a:gd name="connsiteX1" fmla="*/ 6379 w 23425"/>
                      <a:gd name="connsiteY1" fmla="*/ 7128 h 35161"/>
                      <a:gd name="connsiteX2" fmla="*/ 4608 w 23425"/>
                      <a:gd name="connsiteY2" fmla="*/ 17592 h 35161"/>
                      <a:gd name="connsiteX3" fmla="*/ 6379 w 23425"/>
                      <a:gd name="connsiteY3" fmla="*/ 28056 h 35161"/>
                      <a:gd name="connsiteX4" fmla="*/ 11713 w 23425"/>
                      <a:gd name="connsiteY4" fmla="*/ 31529 h 35161"/>
                      <a:gd name="connsiteX5" fmla="*/ 17047 w 23425"/>
                      <a:gd name="connsiteY5" fmla="*/ 28056 h 35161"/>
                      <a:gd name="connsiteX6" fmla="*/ 18840 w 23425"/>
                      <a:gd name="connsiteY6" fmla="*/ 17592 h 35161"/>
                      <a:gd name="connsiteX7" fmla="*/ 17047 w 23425"/>
                      <a:gd name="connsiteY7" fmla="*/ 7128 h 35161"/>
                      <a:gd name="connsiteX8" fmla="*/ 11713 w 23425"/>
                      <a:gd name="connsiteY8" fmla="*/ 3632 h 35161"/>
                      <a:gd name="connsiteX9" fmla="*/ 11713 w 23425"/>
                      <a:gd name="connsiteY9" fmla="*/ 0 h 35161"/>
                      <a:gd name="connsiteX10" fmla="*/ 20406 w 23425"/>
                      <a:gd name="connsiteY10" fmla="*/ 4518 h 35161"/>
                      <a:gd name="connsiteX11" fmla="*/ 23426 w 23425"/>
                      <a:gd name="connsiteY11" fmla="*/ 17592 h 35161"/>
                      <a:gd name="connsiteX12" fmla="*/ 20406 w 23425"/>
                      <a:gd name="connsiteY12" fmla="*/ 30666 h 35161"/>
                      <a:gd name="connsiteX13" fmla="*/ 11713 w 23425"/>
                      <a:gd name="connsiteY13" fmla="*/ 35161 h 35161"/>
                      <a:gd name="connsiteX14" fmla="*/ 2997 w 23425"/>
                      <a:gd name="connsiteY14" fmla="*/ 30666 h 35161"/>
                      <a:gd name="connsiteX15" fmla="*/ 0 w 23425"/>
                      <a:gd name="connsiteY15" fmla="*/ 17592 h 35161"/>
                      <a:gd name="connsiteX16" fmla="*/ 2997 w 23425"/>
                      <a:gd name="connsiteY16" fmla="*/ 4518 h 35161"/>
                      <a:gd name="connsiteX17" fmla="*/ 11713 w 23425"/>
                      <a:gd name="connsiteY17" fmla="*/ 0 h 351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23425" h="35161">
                        <a:moveTo>
                          <a:pt x="11713" y="3632"/>
                        </a:moveTo>
                        <a:cubicBezTo>
                          <a:pt x="9353" y="3632"/>
                          <a:pt x="7574" y="4797"/>
                          <a:pt x="6379" y="7128"/>
                        </a:cubicBezTo>
                        <a:cubicBezTo>
                          <a:pt x="5198" y="9443"/>
                          <a:pt x="4608" y="12931"/>
                          <a:pt x="4608" y="17592"/>
                        </a:cubicBezTo>
                        <a:cubicBezTo>
                          <a:pt x="4608" y="22237"/>
                          <a:pt x="5198" y="25725"/>
                          <a:pt x="6379" y="28056"/>
                        </a:cubicBezTo>
                        <a:cubicBezTo>
                          <a:pt x="7574" y="30371"/>
                          <a:pt x="9353" y="31529"/>
                          <a:pt x="11713" y="31529"/>
                        </a:cubicBezTo>
                        <a:cubicBezTo>
                          <a:pt x="14089" y="31529"/>
                          <a:pt x="15867" y="30371"/>
                          <a:pt x="17047" y="28056"/>
                        </a:cubicBezTo>
                        <a:cubicBezTo>
                          <a:pt x="18242" y="25725"/>
                          <a:pt x="18840" y="22237"/>
                          <a:pt x="18840" y="17592"/>
                        </a:cubicBezTo>
                        <a:cubicBezTo>
                          <a:pt x="18840" y="12931"/>
                          <a:pt x="18242" y="9443"/>
                          <a:pt x="17047" y="7128"/>
                        </a:cubicBezTo>
                        <a:cubicBezTo>
                          <a:pt x="15867" y="4797"/>
                          <a:pt x="14089" y="3632"/>
                          <a:pt x="11713" y="3632"/>
                        </a:cubicBezTo>
                        <a:moveTo>
                          <a:pt x="11713" y="0"/>
                        </a:moveTo>
                        <a:cubicBezTo>
                          <a:pt x="15511" y="0"/>
                          <a:pt x="18409" y="1506"/>
                          <a:pt x="20406" y="4518"/>
                        </a:cubicBezTo>
                        <a:cubicBezTo>
                          <a:pt x="22420" y="7513"/>
                          <a:pt x="23426" y="11872"/>
                          <a:pt x="23426" y="17592"/>
                        </a:cubicBezTo>
                        <a:cubicBezTo>
                          <a:pt x="23426" y="23297"/>
                          <a:pt x="22420" y="27655"/>
                          <a:pt x="20406" y="30666"/>
                        </a:cubicBezTo>
                        <a:cubicBezTo>
                          <a:pt x="18409" y="33663"/>
                          <a:pt x="15511" y="35161"/>
                          <a:pt x="11713" y="35161"/>
                        </a:cubicBezTo>
                        <a:cubicBezTo>
                          <a:pt x="7914" y="35161"/>
                          <a:pt x="5009" y="33663"/>
                          <a:pt x="2997" y="30666"/>
                        </a:cubicBezTo>
                        <a:cubicBezTo>
                          <a:pt x="999" y="27655"/>
                          <a:pt x="0" y="23297"/>
                          <a:pt x="0" y="17592"/>
                        </a:cubicBezTo>
                        <a:cubicBezTo>
                          <a:pt x="0" y="11872"/>
                          <a:pt x="999" y="7513"/>
                          <a:pt x="2997" y="4518"/>
                        </a:cubicBezTo>
                        <a:cubicBezTo>
                          <a:pt x="5009" y="1506"/>
                          <a:pt x="7914" y="0"/>
                          <a:pt x="11713" y="0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98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50" name="Freeform 49">
                    <a:extLst>
                      <a:ext uri="{FF2B5EF4-FFF2-40B4-BE49-F238E27FC236}">
                        <a16:creationId xmlns:a16="http://schemas.microsoft.com/office/drawing/2014/main" id="{262D4FE2-0F5C-BFDE-1431-A1AFABB76EF0}"/>
                      </a:ext>
                    </a:extLst>
                  </p:cNvPr>
                  <p:cNvSpPr/>
                  <p:nvPr/>
                </p:nvSpPr>
                <p:spPr>
                  <a:xfrm>
                    <a:off x="6300019" y="1852947"/>
                    <a:ext cx="4789" cy="5764"/>
                  </a:xfrm>
                  <a:custGeom>
                    <a:avLst/>
                    <a:gdLst>
                      <a:gd name="connsiteX0" fmla="*/ 0 w 4789"/>
                      <a:gd name="connsiteY0" fmla="*/ 0 h 5764"/>
                      <a:gd name="connsiteX1" fmla="*/ 4789 w 4789"/>
                      <a:gd name="connsiteY1" fmla="*/ 0 h 5764"/>
                      <a:gd name="connsiteX2" fmla="*/ 4789 w 4789"/>
                      <a:gd name="connsiteY2" fmla="*/ 5765 h 5764"/>
                      <a:gd name="connsiteX3" fmla="*/ 0 w 4789"/>
                      <a:gd name="connsiteY3" fmla="*/ 5765 h 5764"/>
                      <a:gd name="connsiteX4" fmla="*/ 0 w 4789"/>
                      <a:gd name="connsiteY4" fmla="*/ 0 h 57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789" h="5764">
                        <a:moveTo>
                          <a:pt x="0" y="0"/>
                        </a:moveTo>
                        <a:lnTo>
                          <a:pt x="4789" y="0"/>
                        </a:lnTo>
                        <a:lnTo>
                          <a:pt x="4789" y="5765"/>
                        </a:lnTo>
                        <a:lnTo>
                          <a:pt x="0" y="5765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98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51" name="Freeform 50">
                    <a:extLst>
                      <a:ext uri="{FF2B5EF4-FFF2-40B4-BE49-F238E27FC236}">
                        <a16:creationId xmlns:a16="http://schemas.microsoft.com/office/drawing/2014/main" id="{73BCFB98-7492-85DC-4986-D134491A58AF}"/>
                      </a:ext>
                    </a:extLst>
                  </p:cNvPr>
                  <p:cNvSpPr/>
                  <p:nvPr/>
                </p:nvSpPr>
                <p:spPr>
                  <a:xfrm>
                    <a:off x="6312888" y="1824209"/>
                    <a:ext cx="23425" cy="35161"/>
                  </a:xfrm>
                  <a:custGeom>
                    <a:avLst/>
                    <a:gdLst>
                      <a:gd name="connsiteX0" fmla="*/ 11713 w 23425"/>
                      <a:gd name="connsiteY0" fmla="*/ 3632 h 35161"/>
                      <a:gd name="connsiteX1" fmla="*/ 6379 w 23425"/>
                      <a:gd name="connsiteY1" fmla="*/ 7128 h 35161"/>
                      <a:gd name="connsiteX2" fmla="*/ 4609 w 23425"/>
                      <a:gd name="connsiteY2" fmla="*/ 17592 h 35161"/>
                      <a:gd name="connsiteX3" fmla="*/ 6379 w 23425"/>
                      <a:gd name="connsiteY3" fmla="*/ 28056 h 35161"/>
                      <a:gd name="connsiteX4" fmla="*/ 11713 w 23425"/>
                      <a:gd name="connsiteY4" fmla="*/ 31529 h 35161"/>
                      <a:gd name="connsiteX5" fmla="*/ 17048 w 23425"/>
                      <a:gd name="connsiteY5" fmla="*/ 28056 h 35161"/>
                      <a:gd name="connsiteX6" fmla="*/ 18840 w 23425"/>
                      <a:gd name="connsiteY6" fmla="*/ 17592 h 35161"/>
                      <a:gd name="connsiteX7" fmla="*/ 17048 w 23425"/>
                      <a:gd name="connsiteY7" fmla="*/ 7128 h 35161"/>
                      <a:gd name="connsiteX8" fmla="*/ 11713 w 23425"/>
                      <a:gd name="connsiteY8" fmla="*/ 3632 h 35161"/>
                      <a:gd name="connsiteX9" fmla="*/ 11713 w 23425"/>
                      <a:gd name="connsiteY9" fmla="*/ 0 h 35161"/>
                      <a:gd name="connsiteX10" fmla="*/ 20407 w 23425"/>
                      <a:gd name="connsiteY10" fmla="*/ 4518 h 35161"/>
                      <a:gd name="connsiteX11" fmla="*/ 23426 w 23425"/>
                      <a:gd name="connsiteY11" fmla="*/ 17592 h 35161"/>
                      <a:gd name="connsiteX12" fmla="*/ 20407 w 23425"/>
                      <a:gd name="connsiteY12" fmla="*/ 30666 h 35161"/>
                      <a:gd name="connsiteX13" fmla="*/ 11713 w 23425"/>
                      <a:gd name="connsiteY13" fmla="*/ 35161 h 35161"/>
                      <a:gd name="connsiteX14" fmla="*/ 2997 w 23425"/>
                      <a:gd name="connsiteY14" fmla="*/ 30666 h 35161"/>
                      <a:gd name="connsiteX15" fmla="*/ 0 w 23425"/>
                      <a:gd name="connsiteY15" fmla="*/ 17592 h 35161"/>
                      <a:gd name="connsiteX16" fmla="*/ 2997 w 23425"/>
                      <a:gd name="connsiteY16" fmla="*/ 4518 h 35161"/>
                      <a:gd name="connsiteX17" fmla="*/ 11713 w 23425"/>
                      <a:gd name="connsiteY17" fmla="*/ 0 h 351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23425" h="35161">
                        <a:moveTo>
                          <a:pt x="11713" y="3632"/>
                        </a:moveTo>
                        <a:cubicBezTo>
                          <a:pt x="9353" y="3632"/>
                          <a:pt x="7574" y="4797"/>
                          <a:pt x="6379" y="7128"/>
                        </a:cubicBezTo>
                        <a:cubicBezTo>
                          <a:pt x="5199" y="9443"/>
                          <a:pt x="4609" y="12931"/>
                          <a:pt x="4609" y="17592"/>
                        </a:cubicBezTo>
                        <a:cubicBezTo>
                          <a:pt x="4609" y="22237"/>
                          <a:pt x="5199" y="25725"/>
                          <a:pt x="6379" y="28056"/>
                        </a:cubicBezTo>
                        <a:cubicBezTo>
                          <a:pt x="7574" y="30371"/>
                          <a:pt x="9353" y="31529"/>
                          <a:pt x="11713" y="31529"/>
                        </a:cubicBezTo>
                        <a:cubicBezTo>
                          <a:pt x="14089" y="31529"/>
                          <a:pt x="15867" y="30371"/>
                          <a:pt x="17048" y="28056"/>
                        </a:cubicBezTo>
                        <a:cubicBezTo>
                          <a:pt x="18243" y="25725"/>
                          <a:pt x="18840" y="22237"/>
                          <a:pt x="18840" y="17592"/>
                        </a:cubicBezTo>
                        <a:cubicBezTo>
                          <a:pt x="18840" y="12931"/>
                          <a:pt x="18243" y="9443"/>
                          <a:pt x="17048" y="7128"/>
                        </a:cubicBezTo>
                        <a:cubicBezTo>
                          <a:pt x="15867" y="4797"/>
                          <a:pt x="14089" y="3632"/>
                          <a:pt x="11713" y="3632"/>
                        </a:cubicBezTo>
                        <a:moveTo>
                          <a:pt x="11713" y="0"/>
                        </a:moveTo>
                        <a:cubicBezTo>
                          <a:pt x="15511" y="0"/>
                          <a:pt x="18410" y="1506"/>
                          <a:pt x="20407" y="4518"/>
                        </a:cubicBezTo>
                        <a:cubicBezTo>
                          <a:pt x="22420" y="7513"/>
                          <a:pt x="23426" y="11872"/>
                          <a:pt x="23426" y="17592"/>
                        </a:cubicBezTo>
                        <a:cubicBezTo>
                          <a:pt x="23426" y="23297"/>
                          <a:pt x="22420" y="27655"/>
                          <a:pt x="20407" y="30666"/>
                        </a:cubicBezTo>
                        <a:cubicBezTo>
                          <a:pt x="18410" y="33663"/>
                          <a:pt x="15511" y="35161"/>
                          <a:pt x="11713" y="35161"/>
                        </a:cubicBezTo>
                        <a:cubicBezTo>
                          <a:pt x="7915" y="35161"/>
                          <a:pt x="5010" y="33663"/>
                          <a:pt x="2997" y="30666"/>
                        </a:cubicBezTo>
                        <a:cubicBezTo>
                          <a:pt x="999" y="27655"/>
                          <a:pt x="0" y="23297"/>
                          <a:pt x="0" y="17592"/>
                        </a:cubicBezTo>
                        <a:cubicBezTo>
                          <a:pt x="0" y="11872"/>
                          <a:pt x="999" y="7513"/>
                          <a:pt x="2997" y="4518"/>
                        </a:cubicBezTo>
                        <a:cubicBezTo>
                          <a:pt x="5010" y="1506"/>
                          <a:pt x="7915" y="0"/>
                          <a:pt x="11713" y="0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98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52" name="Freeform 51">
                    <a:extLst>
                      <a:ext uri="{FF2B5EF4-FFF2-40B4-BE49-F238E27FC236}">
                        <a16:creationId xmlns:a16="http://schemas.microsoft.com/office/drawing/2014/main" id="{E2CBA28A-D7C0-B604-93A6-91C44564D006}"/>
                      </a:ext>
                    </a:extLst>
                  </p:cNvPr>
                  <p:cNvSpPr/>
                  <p:nvPr/>
                </p:nvSpPr>
                <p:spPr>
                  <a:xfrm>
                    <a:off x="6342648" y="1824209"/>
                    <a:ext cx="23402" cy="35161"/>
                  </a:xfrm>
                  <a:custGeom>
                    <a:avLst/>
                    <a:gdLst>
                      <a:gd name="connsiteX0" fmla="*/ 12098 w 23402"/>
                      <a:gd name="connsiteY0" fmla="*/ 15731 h 35161"/>
                      <a:gd name="connsiteX1" fmla="*/ 7195 w 23402"/>
                      <a:gd name="connsiteY1" fmla="*/ 17842 h 35161"/>
                      <a:gd name="connsiteX2" fmla="*/ 5402 w 23402"/>
                      <a:gd name="connsiteY2" fmla="*/ 23630 h 35161"/>
                      <a:gd name="connsiteX3" fmla="*/ 7195 w 23402"/>
                      <a:gd name="connsiteY3" fmla="*/ 29418 h 35161"/>
                      <a:gd name="connsiteX4" fmla="*/ 12098 w 23402"/>
                      <a:gd name="connsiteY4" fmla="*/ 31529 h 35161"/>
                      <a:gd name="connsiteX5" fmla="*/ 16978 w 23402"/>
                      <a:gd name="connsiteY5" fmla="*/ 29418 h 35161"/>
                      <a:gd name="connsiteX6" fmla="*/ 18794 w 23402"/>
                      <a:gd name="connsiteY6" fmla="*/ 23630 h 35161"/>
                      <a:gd name="connsiteX7" fmla="*/ 16978 w 23402"/>
                      <a:gd name="connsiteY7" fmla="*/ 17842 h 35161"/>
                      <a:gd name="connsiteX8" fmla="*/ 12098 w 23402"/>
                      <a:gd name="connsiteY8" fmla="*/ 15731 h 35161"/>
                      <a:gd name="connsiteX9" fmla="*/ 21201 w 23402"/>
                      <a:gd name="connsiteY9" fmla="*/ 1362 h 35161"/>
                      <a:gd name="connsiteX10" fmla="*/ 21201 w 23402"/>
                      <a:gd name="connsiteY10" fmla="*/ 5538 h 35161"/>
                      <a:gd name="connsiteX11" fmla="*/ 17705 w 23402"/>
                      <a:gd name="connsiteY11" fmla="*/ 4290 h 35161"/>
                      <a:gd name="connsiteX12" fmla="*/ 14231 w 23402"/>
                      <a:gd name="connsiteY12" fmla="*/ 3860 h 35161"/>
                      <a:gd name="connsiteX13" fmla="*/ 7286 w 23402"/>
                      <a:gd name="connsiteY13" fmla="*/ 6923 h 35161"/>
                      <a:gd name="connsiteX14" fmla="*/ 4562 w 23402"/>
                      <a:gd name="connsiteY14" fmla="*/ 16185 h 35161"/>
                      <a:gd name="connsiteX15" fmla="*/ 7921 w 23402"/>
                      <a:gd name="connsiteY15" fmla="*/ 13166 h 35161"/>
                      <a:gd name="connsiteX16" fmla="*/ 12370 w 23402"/>
                      <a:gd name="connsiteY16" fmla="*/ 12099 h 35161"/>
                      <a:gd name="connsiteX17" fmla="*/ 20429 w 23402"/>
                      <a:gd name="connsiteY17" fmla="*/ 15209 h 35161"/>
                      <a:gd name="connsiteX18" fmla="*/ 23402 w 23402"/>
                      <a:gd name="connsiteY18" fmla="*/ 23630 h 35161"/>
                      <a:gd name="connsiteX19" fmla="*/ 20315 w 23402"/>
                      <a:gd name="connsiteY19" fmla="*/ 32006 h 35161"/>
                      <a:gd name="connsiteX20" fmla="*/ 12098 w 23402"/>
                      <a:gd name="connsiteY20" fmla="*/ 35161 h 35161"/>
                      <a:gd name="connsiteX21" fmla="*/ 3109 w 23402"/>
                      <a:gd name="connsiteY21" fmla="*/ 30666 h 35161"/>
                      <a:gd name="connsiteX22" fmla="*/ 0 w 23402"/>
                      <a:gd name="connsiteY22" fmla="*/ 17592 h 35161"/>
                      <a:gd name="connsiteX23" fmla="*/ 3813 w 23402"/>
                      <a:gd name="connsiteY23" fmla="*/ 4790 h 35161"/>
                      <a:gd name="connsiteX24" fmla="*/ 14050 w 23402"/>
                      <a:gd name="connsiteY24" fmla="*/ 0 h 35161"/>
                      <a:gd name="connsiteX25" fmla="*/ 17523 w 23402"/>
                      <a:gd name="connsiteY25" fmla="*/ 341 h 35161"/>
                      <a:gd name="connsiteX26" fmla="*/ 21201 w 23402"/>
                      <a:gd name="connsiteY26" fmla="*/ 1362 h 351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23402" h="35161">
                        <a:moveTo>
                          <a:pt x="12098" y="15731"/>
                        </a:moveTo>
                        <a:cubicBezTo>
                          <a:pt x="10039" y="15731"/>
                          <a:pt x="8406" y="16435"/>
                          <a:pt x="7195" y="17842"/>
                        </a:cubicBezTo>
                        <a:cubicBezTo>
                          <a:pt x="5999" y="19249"/>
                          <a:pt x="5402" y="21178"/>
                          <a:pt x="5402" y="23630"/>
                        </a:cubicBezTo>
                        <a:cubicBezTo>
                          <a:pt x="5402" y="26066"/>
                          <a:pt x="5999" y="27995"/>
                          <a:pt x="7195" y="29418"/>
                        </a:cubicBezTo>
                        <a:cubicBezTo>
                          <a:pt x="8406" y="30825"/>
                          <a:pt x="10039" y="31529"/>
                          <a:pt x="12098" y="31529"/>
                        </a:cubicBezTo>
                        <a:cubicBezTo>
                          <a:pt x="14156" y="31529"/>
                          <a:pt x="15783" y="30825"/>
                          <a:pt x="16978" y="29418"/>
                        </a:cubicBezTo>
                        <a:cubicBezTo>
                          <a:pt x="18189" y="27995"/>
                          <a:pt x="18794" y="26066"/>
                          <a:pt x="18794" y="23630"/>
                        </a:cubicBezTo>
                        <a:cubicBezTo>
                          <a:pt x="18794" y="21178"/>
                          <a:pt x="18189" y="19249"/>
                          <a:pt x="16978" y="17842"/>
                        </a:cubicBezTo>
                        <a:cubicBezTo>
                          <a:pt x="15783" y="16435"/>
                          <a:pt x="14156" y="15731"/>
                          <a:pt x="12098" y="15731"/>
                        </a:cubicBezTo>
                        <a:moveTo>
                          <a:pt x="21201" y="1362"/>
                        </a:moveTo>
                        <a:lnTo>
                          <a:pt x="21201" y="5538"/>
                        </a:lnTo>
                        <a:cubicBezTo>
                          <a:pt x="20050" y="4994"/>
                          <a:pt x="18885" y="4577"/>
                          <a:pt x="17705" y="4290"/>
                        </a:cubicBezTo>
                        <a:cubicBezTo>
                          <a:pt x="16540" y="4003"/>
                          <a:pt x="15382" y="3860"/>
                          <a:pt x="14231" y="3860"/>
                        </a:cubicBezTo>
                        <a:cubicBezTo>
                          <a:pt x="11205" y="3860"/>
                          <a:pt x="8890" y="4880"/>
                          <a:pt x="7286" y="6923"/>
                        </a:cubicBezTo>
                        <a:cubicBezTo>
                          <a:pt x="5697" y="8966"/>
                          <a:pt x="4789" y="12054"/>
                          <a:pt x="4562" y="16185"/>
                        </a:cubicBezTo>
                        <a:cubicBezTo>
                          <a:pt x="5455" y="14868"/>
                          <a:pt x="6575" y="13862"/>
                          <a:pt x="7921" y="13166"/>
                        </a:cubicBezTo>
                        <a:cubicBezTo>
                          <a:pt x="9268" y="12455"/>
                          <a:pt x="10751" y="12099"/>
                          <a:pt x="12370" y="12099"/>
                        </a:cubicBezTo>
                        <a:cubicBezTo>
                          <a:pt x="15776" y="12099"/>
                          <a:pt x="18462" y="13135"/>
                          <a:pt x="20429" y="15209"/>
                        </a:cubicBezTo>
                        <a:cubicBezTo>
                          <a:pt x="22411" y="17267"/>
                          <a:pt x="23402" y="20074"/>
                          <a:pt x="23402" y="23630"/>
                        </a:cubicBezTo>
                        <a:cubicBezTo>
                          <a:pt x="23402" y="27110"/>
                          <a:pt x="22373" y="29902"/>
                          <a:pt x="20315" y="32006"/>
                        </a:cubicBezTo>
                        <a:cubicBezTo>
                          <a:pt x="18257" y="34109"/>
                          <a:pt x="15518" y="35161"/>
                          <a:pt x="12098" y="35161"/>
                        </a:cubicBezTo>
                        <a:cubicBezTo>
                          <a:pt x="8178" y="35161"/>
                          <a:pt x="5182" y="33663"/>
                          <a:pt x="3109" y="30666"/>
                        </a:cubicBezTo>
                        <a:cubicBezTo>
                          <a:pt x="1037" y="27655"/>
                          <a:pt x="0" y="23297"/>
                          <a:pt x="0" y="17592"/>
                        </a:cubicBezTo>
                        <a:cubicBezTo>
                          <a:pt x="0" y="12235"/>
                          <a:pt x="1271" y="7968"/>
                          <a:pt x="3813" y="4790"/>
                        </a:cubicBezTo>
                        <a:cubicBezTo>
                          <a:pt x="6355" y="1596"/>
                          <a:pt x="9768" y="0"/>
                          <a:pt x="14050" y="0"/>
                        </a:cubicBezTo>
                        <a:cubicBezTo>
                          <a:pt x="15200" y="0"/>
                          <a:pt x="16357" y="114"/>
                          <a:pt x="17523" y="341"/>
                        </a:cubicBezTo>
                        <a:cubicBezTo>
                          <a:pt x="18703" y="568"/>
                          <a:pt x="19929" y="908"/>
                          <a:pt x="21201" y="1362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98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53" name="Freeform 52">
                    <a:extLst>
                      <a:ext uri="{FF2B5EF4-FFF2-40B4-BE49-F238E27FC236}">
                        <a16:creationId xmlns:a16="http://schemas.microsoft.com/office/drawing/2014/main" id="{8EBB04EA-6C21-5D69-7B25-CEE6DB2EE6FF}"/>
                      </a:ext>
                    </a:extLst>
                  </p:cNvPr>
                  <p:cNvSpPr/>
                  <p:nvPr/>
                </p:nvSpPr>
                <p:spPr>
                  <a:xfrm>
                    <a:off x="6268785" y="1531491"/>
                    <a:ext cx="23425" cy="35160"/>
                  </a:xfrm>
                  <a:custGeom>
                    <a:avLst/>
                    <a:gdLst>
                      <a:gd name="connsiteX0" fmla="*/ 11712 w 23425"/>
                      <a:gd name="connsiteY0" fmla="*/ 3631 h 35160"/>
                      <a:gd name="connsiteX1" fmla="*/ 6378 w 23425"/>
                      <a:gd name="connsiteY1" fmla="*/ 7127 h 35160"/>
                      <a:gd name="connsiteX2" fmla="*/ 4608 w 23425"/>
                      <a:gd name="connsiteY2" fmla="*/ 17591 h 35160"/>
                      <a:gd name="connsiteX3" fmla="*/ 6378 w 23425"/>
                      <a:gd name="connsiteY3" fmla="*/ 28056 h 35160"/>
                      <a:gd name="connsiteX4" fmla="*/ 11712 w 23425"/>
                      <a:gd name="connsiteY4" fmla="*/ 31528 h 35160"/>
                      <a:gd name="connsiteX5" fmla="*/ 17047 w 23425"/>
                      <a:gd name="connsiteY5" fmla="*/ 28056 h 35160"/>
                      <a:gd name="connsiteX6" fmla="*/ 18840 w 23425"/>
                      <a:gd name="connsiteY6" fmla="*/ 17591 h 35160"/>
                      <a:gd name="connsiteX7" fmla="*/ 17047 w 23425"/>
                      <a:gd name="connsiteY7" fmla="*/ 7127 h 35160"/>
                      <a:gd name="connsiteX8" fmla="*/ 11712 w 23425"/>
                      <a:gd name="connsiteY8" fmla="*/ 3631 h 35160"/>
                      <a:gd name="connsiteX9" fmla="*/ 11712 w 23425"/>
                      <a:gd name="connsiteY9" fmla="*/ 0 h 35160"/>
                      <a:gd name="connsiteX10" fmla="*/ 20406 w 23425"/>
                      <a:gd name="connsiteY10" fmla="*/ 4517 h 35160"/>
                      <a:gd name="connsiteX11" fmla="*/ 23426 w 23425"/>
                      <a:gd name="connsiteY11" fmla="*/ 17591 h 35160"/>
                      <a:gd name="connsiteX12" fmla="*/ 20406 w 23425"/>
                      <a:gd name="connsiteY12" fmla="*/ 30666 h 35160"/>
                      <a:gd name="connsiteX13" fmla="*/ 11712 w 23425"/>
                      <a:gd name="connsiteY13" fmla="*/ 35160 h 35160"/>
                      <a:gd name="connsiteX14" fmla="*/ 2996 w 23425"/>
                      <a:gd name="connsiteY14" fmla="*/ 30666 h 35160"/>
                      <a:gd name="connsiteX15" fmla="*/ 0 w 23425"/>
                      <a:gd name="connsiteY15" fmla="*/ 17591 h 35160"/>
                      <a:gd name="connsiteX16" fmla="*/ 2996 w 23425"/>
                      <a:gd name="connsiteY16" fmla="*/ 4517 h 35160"/>
                      <a:gd name="connsiteX17" fmla="*/ 11712 w 23425"/>
                      <a:gd name="connsiteY17" fmla="*/ 0 h 351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23425" h="35160">
                        <a:moveTo>
                          <a:pt x="11712" y="3631"/>
                        </a:moveTo>
                        <a:cubicBezTo>
                          <a:pt x="9352" y="3631"/>
                          <a:pt x="7573" y="4796"/>
                          <a:pt x="6378" y="7127"/>
                        </a:cubicBezTo>
                        <a:cubicBezTo>
                          <a:pt x="5198" y="9442"/>
                          <a:pt x="4608" y="12930"/>
                          <a:pt x="4608" y="17591"/>
                        </a:cubicBezTo>
                        <a:cubicBezTo>
                          <a:pt x="4608" y="22237"/>
                          <a:pt x="5198" y="25725"/>
                          <a:pt x="6378" y="28056"/>
                        </a:cubicBezTo>
                        <a:cubicBezTo>
                          <a:pt x="7573" y="30371"/>
                          <a:pt x="9352" y="31528"/>
                          <a:pt x="11712" y="31528"/>
                        </a:cubicBezTo>
                        <a:cubicBezTo>
                          <a:pt x="14088" y="31528"/>
                          <a:pt x="15866" y="30371"/>
                          <a:pt x="17047" y="28056"/>
                        </a:cubicBezTo>
                        <a:cubicBezTo>
                          <a:pt x="18242" y="25725"/>
                          <a:pt x="18840" y="22237"/>
                          <a:pt x="18840" y="17591"/>
                        </a:cubicBezTo>
                        <a:cubicBezTo>
                          <a:pt x="18840" y="12930"/>
                          <a:pt x="18242" y="9442"/>
                          <a:pt x="17047" y="7127"/>
                        </a:cubicBezTo>
                        <a:cubicBezTo>
                          <a:pt x="15866" y="4796"/>
                          <a:pt x="14088" y="3631"/>
                          <a:pt x="11712" y="3631"/>
                        </a:cubicBezTo>
                        <a:moveTo>
                          <a:pt x="11712" y="0"/>
                        </a:moveTo>
                        <a:cubicBezTo>
                          <a:pt x="15510" y="0"/>
                          <a:pt x="18409" y="1505"/>
                          <a:pt x="20406" y="4517"/>
                        </a:cubicBezTo>
                        <a:cubicBezTo>
                          <a:pt x="22420" y="7512"/>
                          <a:pt x="23426" y="11871"/>
                          <a:pt x="23426" y="17591"/>
                        </a:cubicBezTo>
                        <a:cubicBezTo>
                          <a:pt x="23426" y="23296"/>
                          <a:pt x="22420" y="27655"/>
                          <a:pt x="20406" y="30666"/>
                        </a:cubicBezTo>
                        <a:cubicBezTo>
                          <a:pt x="18409" y="33662"/>
                          <a:pt x="15510" y="35160"/>
                          <a:pt x="11712" y="35160"/>
                        </a:cubicBezTo>
                        <a:cubicBezTo>
                          <a:pt x="7914" y="35160"/>
                          <a:pt x="5009" y="33662"/>
                          <a:pt x="2996" y="30666"/>
                        </a:cubicBezTo>
                        <a:cubicBezTo>
                          <a:pt x="998" y="27655"/>
                          <a:pt x="0" y="23296"/>
                          <a:pt x="0" y="17591"/>
                        </a:cubicBezTo>
                        <a:cubicBezTo>
                          <a:pt x="0" y="11871"/>
                          <a:pt x="998" y="7512"/>
                          <a:pt x="2996" y="4517"/>
                        </a:cubicBezTo>
                        <a:cubicBezTo>
                          <a:pt x="5009" y="1505"/>
                          <a:pt x="7914" y="0"/>
                          <a:pt x="11712" y="0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98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54" name="Freeform 53">
                    <a:extLst>
                      <a:ext uri="{FF2B5EF4-FFF2-40B4-BE49-F238E27FC236}">
                        <a16:creationId xmlns:a16="http://schemas.microsoft.com/office/drawing/2014/main" id="{14D8FB33-14C2-6554-D456-B6AC60DAC7E1}"/>
                      </a:ext>
                    </a:extLst>
                  </p:cNvPr>
                  <p:cNvSpPr/>
                  <p:nvPr/>
                </p:nvSpPr>
                <p:spPr>
                  <a:xfrm>
                    <a:off x="6300268" y="1560228"/>
                    <a:ext cx="4789" cy="5765"/>
                  </a:xfrm>
                  <a:custGeom>
                    <a:avLst/>
                    <a:gdLst>
                      <a:gd name="connsiteX0" fmla="*/ 0 w 4789"/>
                      <a:gd name="connsiteY0" fmla="*/ 0 h 5765"/>
                      <a:gd name="connsiteX1" fmla="*/ 4789 w 4789"/>
                      <a:gd name="connsiteY1" fmla="*/ 0 h 5765"/>
                      <a:gd name="connsiteX2" fmla="*/ 4789 w 4789"/>
                      <a:gd name="connsiteY2" fmla="*/ 5766 h 5765"/>
                      <a:gd name="connsiteX3" fmla="*/ 0 w 4789"/>
                      <a:gd name="connsiteY3" fmla="*/ 5766 h 5765"/>
                      <a:gd name="connsiteX4" fmla="*/ 0 w 4789"/>
                      <a:gd name="connsiteY4" fmla="*/ 0 h 57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789" h="5765">
                        <a:moveTo>
                          <a:pt x="0" y="0"/>
                        </a:moveTo>
                        <a:lnTo>
                          <a:pt x="4789" y="0"/>
                        </a:lnTo>
                        <a:lnTo>
                          <a:pt x="4789" y="5766"/>
                        </a:lnTo>
                        <a:lnTo>
                          <a:pt x="0" y="5766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98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55" name="Freeform 54">
                    <a:extLst>
                      <a:ext uri="{FF2B5EF4-FFF2-40B4-BE49-F238E27FC236}">
                        <a16:creationId xmlns:a16="http://schemas.microsoft.com/office/drawing/2014/main" id="{E138AE67-0843-AE50-B29D-28BB190F5FB4}"/>
                      </a:ext>
                    </a:extLst>
                  </p:cNvPr>
                  <p:cNvSpPr/>
                  <p:nvPr/>
                </p:nvSpPr>
                <p:spPr>
                  <a:xfrm>
                    <a:off x="6313139" y="1531491"/>
                    <a:ext cx="23425" cy="35160"/>
                  </a:xfrm>
                  <a:custGeom>
                    <a:avLst/>
                    <a:gdLst>
                      <a:gd name="connsiteX0" fmla="*/ 11712 w 23425"/>
                      <a:gd name="connsiteY0" fmla="*/ 3631 h 35160"/>
                      <a:gd name="connsiteX1" fmla="*/ 6379 w 23425"/>
                      <a:gd name="connsiteY1" fmla="*/ 7127 h 35160"/>
                      <a:gd name="connsiteX2" fmla="*/ 4608 w 23425"/>
                      <a:gd name="connsiteY2" fmla="*/ 17591 h 35160"/>
                      <a:gd name="connsiteX3" fmla="*/ 6379 w 23425"/>
                      <a:gd name="connsiteY3" fmla="*/ 28056 h 35160"/>
                      <a:gd name="connsiteX4" fmla="*/ 11712 w 23425"/>
                      <a:gd name="connsiteY4" fmla="*/ 31528 h 35160"/>
                      <a:gd name="connsiteX5" fmla="*/ 17047 w 23425"/>
                      <a:gd name="connsiteY5" fmla="*/ 28056 h 35160"/>
                      <a:gd name="connsiteX6" fmla="*/ 18840 w 23425"/>
                      <a:gd name="connsiteY6" fmla="*/ 17591 h 35160"/>
                      <a:gd name="connsiteX7" fmla="*/ 17047 w 23425"/>
                      <a:gd name="connsiteY7" fmla="*/ 7127 h 35160"/>
                      <a:gd name="connsiteX8" fmla="*/ 11712 w 23425"/>
                      <a:gd name="connsiteY8" fmla="*/ 3631 h 35160"/>
                      <a:gd name="connsiteX9" fmla="*/ 11712 w 23425"/>
                      <a:gd name="connsiteY9" fmla="*/ 0 h 35160"/>
                      <a:gd name="connsiteX10" fmla="*/ 20406 w 23425"/>
                      <a:gd name="connsiteY10" fmla="*/ 4517 h 35160"/>
                      <a:gd name="connsiteX11" fmla="*/ 23426 w 23425"/>
                      <a:gd name="connsiteY11" fmla="*/ 17591 h 35160"/>
                      <a:gd name="connsiteX12" fmla="*/ 20406 w 23425"/>
                      <a:gd name="connsiteY12" fmla="*/ 30666 h 35160"/>
                      <a:gd name="connsiteX13" fmla="*/ 11712 w 23425"/>
                      <a:gd name="connsiteY13" fmla="*/ 35160 h 35160"/>
                      <a:gd name="connsiteX14" fmla="*/ 2997 w 23425"/>
                      <a:gd name="connsiteY14" fmla="*/ 30666 h 35160"/>
                      <a:gd name="connsiteX15" fmla="*/ 0 w 23425"/>
                      <a:gd name="connsiteY15" fmla="*/ 17591 h 35160"/>
                      <a:gd name="connsiteX16" fmla="*/ 2997 w 23425"/>
                      <a:gd name="connsiteY16" fmla="*/ 4517 h 35160"/>
                      <a:gd name="connsiteX17" fmla="*/ 11712 w 23425"/>
                      <a:gd name="connsiteY17" fmla="*/ 0 h 351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23425" h="35160">
                        <a:moveTo>
                          <a:pt x="11712" y="3631"/>
                        </a:moveTo>
                        <a:cubicBezTo>
                          <a:pt x="9352" y="3631"/>
                          <a:pt x="7574" y="4796"/>
                          <a:pt x="6379" y="7127"/>
                        </a:cubicBezTo>
                        <a:cubicBezTo>
                          <a:pt x="5198" y="9442"/>
                          <a:pt x="4608" y="12930"/>
                          <a:pt x="4608" y="17591"/>
                        </a:cubicBezTo>
                        <a:cubicBezTo>
                          <a:pt x="4608" y="22237"/>
                          <a:pt x="5198" y="25725"/>
                          <a:pt x="6379" y="28056"/>
                        </a:cubicBezTo>
                        <a:cubicBezTo>
                          <a:pt x="7574" y="30371"/>
                          <a:pt x="9352" y="31528"/>
                          <a:pt x="11712" y="31528"/>
                        </a:cubicBezTo>
                        <a:cubicBezTo>
                          <a:pt x="14088" y="31528"/>
                          <a:pt x="15867" y="30371"/>
                          <a:pt x="17047" y="28056"/>
                        </a:cubicBezTo>
                        <a:cubicBezTo>
                          <a:pt x="18242" y="25725"/>
                          <a:pt x="18840" y="22237"/>
                          <a:pt x="18840" y="17591"/>
                        </a:cubicBezTo>
                        <a:cubicBezTo>
                          <a:pt x="18840" y="12930"/>
                          <a:pt x="18242" y="9442"/>
                          <a:pt x="17047" y="7127"/>
                        </a:cubicBezTo>
                        <a:cubicBezTo>
                          <a:pt x="15867" y="4796"/>
                          <a:pt x="14088" y="3631"/>
                          <a:pt x="11712" y="3631"/>
                        </a:cubicBezTo>
                        <a:moveTo>
                          <a:pt x="11712" y="0"/>
                        </a:moveTo>
                        <a:cubicBezTo>
                          <a:pt x="15511" y="0"/>
                          <a:pt x="18409" y="1505"/>
                          <a:pt x="20406" y="4517"/>
                        </a:cubicBezTo>
                        <a:cubicBezTo>
                          <a:pt x="22420" y="7512"/>
                          <a:pt x="23426" y="11871"/>
                          <a:pt x="23426" y="17591"/>
                        </a:cubicBezTo>
                        <a:cubicBezTo>
                          <a:pt x="23426" y="23296"/>
                          <a:pt x="22420" y="27655"/>
                          <a:pt x="20406" y="30666"/>
                        </a:cubicBezTo>
                        <a:cubicBezTo>
                          <a:pt x="18409" y="33662"/>
                          <a:pt x="15511" y="35160"/>
                          <a:pt x="11712" y="35160"/>
                        </a:cubicBezTo>
                        <a:cubicBezTo>
                          <a:pt x="7914" y="35160"/>
                          <a:pt x="5009" y="33662"/>
                          <a:pt x="2997" y="30666"/>
                        </a:cubicBezTo>
                        <a:cubicBezTo>
                          <a:pt x="999" y="27655"/>
                          <a:pt x="0" y="23296"/>
                          <a:pt x="0" y="17591"/>
                        </a:cubicBezTo>
                        <a:cubicBezTo>
                          <a:pt x="0" y="11871"/>
                          <a:pt x="999" y="7512"/>
                          <a:pt x="2997" y="4517"/>
                        </a:cubicBezTo>
                        <a:cubicBezTo>
                          <a:pt x="5009" y="1505"/>
                          <a:pt x="7914" y="0"/>
                          <a:pt x="11712" y="0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98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56" name="Freeform 55">
                    <a:extLst>
                      <a:ext uri="{FF2B5EF4-FFF2-40B4-BE49-F238E27FC236}">
                        <a16:creationId xmlns:a16="http://schemas.microsoft.com/office/drawing/2014/main" id="{03072160-A82B-C68F-FD94-F51CDCA9AE14}"/>
                      </a:ext>
                    </a:extLst>
                  </p:cNvPr>
                  <p:cNvSpPr/>
                  <p:nvPr/>
                </p:nvSpPr>
                <p:spPr>
                  <a:xfrm>
                    <a:off x="6342807" y="1531491"/>
                    <a:ext cx="23243" cy="35160"/>
                  </a:xfrm>
                  <a:custGeom>
                    <a:avLst/>
                    <a:gdLst>
                      <a:gd name="connsiteX0" fmla="*/ 11621 w 23243"/>
                      <a:gd name="connsiteY0" fmla="*/ 18409 h 35160"/>
                      <a:gd name="connsiteX1" fmla="*/ 6469 w 23243"/>
                      <a:gd name="connsiteY1" fmla="*/ 20156 h 35160"/>
                      <a:gd name="connsiteX2" fmla="*/ 4608 w 23243"/>
                      <a:gd name="connsiteY2" fmla="*/ 24968 h 35160"/>
                      <a:gd name="connsiteX3" fmla="*/ 6469 w 23243"/>
                      <a:gd name="connsiteY3" fmla="*/ 29781 h 35160"/>
                      <a:gd name="connsiteX4" fmla="*/ 11621 w 23243"/>
                      <a:gd name="connsiteY4" fmla="*/ 31528 h 35160"/>
                      <a:gd name="connsiteX5" fmla="*/ 16774 w 23243"/>
                      <a:gd name="connsiteY5" fmla="*/ 29781 h 35160"/>
                      <a:gd name="connsiteX6" fmla="*/ 18658 w 23243"/>
                      <a:gd name="connsiteY6" fmla="*/ 24968 h 35160"/>
                      <a:gd name="connsiteX7" fmla="*/ 16774 w 23243"/>
                      <a:gd name="connsiteY7" fmla="*/ 20156 h 35160"/>
                      <a:gd name="connsiteX8" fmla="*/ 11621 w 23243"/>
                      <a:gd name="connsiteY8" fmla="*/ 18409 h 35160"/>
                      <a:gd name="connsiteX9" fmla="*/ 7036 w 23243"/>
                      <a:gd name="connsiteY9" fmla="*/ 16456 h 35160"/>
                      <a:gd name="connsiteX10" fmla="*/ 2428 w 23243"/>
                      <a:gd name="connsiteY10" fmla="*/ 13710 h 35160"/>
                      <a:gd name="connsiteX11" fmla="*/ 794 w 23243"/>
                      <a:gd name="connsiteY11" fmla="*/ 8784 h 35160"/>
                      <a:gd name="connsiteX12" fmla="*/ 3677 w 23243"/>
                      <a:gd name="connsiteY12" fmla="*/ 2360 h 35160"/>
                      <a:gd name="connsiteX13" fmla="*/ 11621 w 23243"/>
                      <a:gd name="connsiteY13" fmla="*/ 0 h 35160"/>
                      <a:gd name="connsiteX14" fmla="*/ 19566 w 23243"/>
                      <a:gd name="connsiteY14" fmla="*/ 2360 h 35160"/>
                      <a:gd name="connsiteX15" fmla="*/ 22449 w 23243"/>
                      <a:gd name="connsiteY15" fmla="*/ 8784 h 35160"/>
                      <a:gd name="connsiteX16" fmla="*/ 20792 w 23243"/>
                      <a:gd name="connsiteY16" fmla="*/ 13710 h 35160"/>
                      <a:gd name="connsiteX17" fmla="*/ 16229 w 23243"/>
                      <a:gd name="connsiteY17" fmla="*/ 16456 h 35160"/>
                      <a:gd name="connsiteX18" fmla="*/ 21382 w 23243"/>
                      <a:gd name="connsiteY18" fmla="*/ 19476 h 35160"/>
                      <a:gd name="connsiteX19" fmla="*/ 23243 w 23243"/>
                      <a:gd name="connsiteY19" fmla="*/ 24968 h 35160"/>
                      <a:gd name="connsiteX20" fmla="*/ 20224 w 23243"/>
                      <a:gd name="connsiteY20" fmla="*/ 32528 h 35160"/>
                      <a:gd name="connsiteX21" fmla="*/ 11621 w 23243"/>
                      <a:gd name="connsiteY21" fmla="*/ 35160 h 35160"/>
                      <a:gd name="connsiteX22" fmla="*/ 2996 w 23243"/>
                      <a:gd name="connsiteY22" fmla="*/ 32528 h 35160"/>
                      <a:gd name="connsiteX23" fmla="*/ 0 w 23243"/>
                      <a:gd name="connsiteY23" fmla="*/ 24968 h 35160"/>
                      <a:gd name="connsiteX24" fmla="*/ 1861 w 23243"/>
                      <a:gd name="connsiteY24" fmla="*/ 19476 h 35160"/>
                      <a:gd name="connsiteX25" fmla="*/ 7036 w 23243"/>
                      <a:gd name="connsiteY25" fmla="*/ 16456 h 35160"/>
                      <a:gd name="connsiteX26" fmla="*/ 5356 w 23243"/>
                      <a:gd name="connsiteY26" fmla="*/ 9216 h 35160"/>
                      <a:gd name="connsiteX27" fmla="*/ 6991 w 23243"/>
                      <a:gd name="connsiteY27" fmla="*/ 13323 h 35160"/>
                      <a:gd name="connsiteX28" fmla="*/ 11621 w 23243"/>
                      <a:gd name="connsiteY28" fmla="*/ 14799 h 35160"/>
                      <a:gd name="connsiteX29" fmla="*/ 16229 w 23243"/>
                      <a:gd name="connsiteY29" fmla="*/ 13323 h 35160"/>
                      <a:gd name="connsiteX30" fmla="*/ 17909 w 23243"/>
                      <a:gd name="connsiteY30" fmla="*/ 9216 h 35160"/>
                      <a:gd name="connsiteX31" fmla="*/ 16229 w 23243"/>
                      <a:gd name="connsiteY31" fmla="*/ 5107 h 35160"/>
                      <a:gd name="connsiteX32" fmla="*/ 11621 w 23243"/>
                      <a:gd name="connsiteY32" fmla="*/ 3631 h 35160"/>
                      <a:gd name="connsiteX33" fmla="*/ 6991 w 23243"/>
                      <a:gd name="connsiteY33" fmla="*/ 5107 h 35160"/>
                      <a:gd name="connsiteX34" fmla="*/ 5356 w 23243"/>
                      <a:gd name="connsiteY34" fmla="*/ 9216 h 351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</a:cxnLst>
                    <a:rect l="l" t="t" r="r" b="b"/>
                    <a:pathLst>
                      <a:path w="23243" h="35160">
                        <a:moveTo>
                          <a:pt x="11621" y="18409"/>
                        </a:moveTo>
                        <a:cubicBezTo>
                          <a:pt x="9442" y="18409"/>
                          <a:pt x="7725" y="18991"/>
                          <a:pt x="6469" y="20156"/>
                        </a:cubicBezTo>
                        <a:cubicBezTo>
                          <a:pt x="5229" y="21321"/>
                          <a:pt x="4608" y="22925"/>
                          <a:pt x="4608" y="24968"/>
                        </a:cubicBezTo>
                        <a:cubicBezTo>
                          <a:pt x="4608" y="27011"/>
                          <a:pt x="5229" y="28615"/>
                          <a:pt x="6469" y="29781"/>
                        </a:cubicBezTo>
                        <a:cubicBezTo>
                          <a:pt x="7725" y="30946"/>
                          <a:pt x="9442" y="31528"/>
                          <a:pt x="11621" y="31528"/>
                        </a:cubicBezTo>
                        <a:cubicBezTo>
                          <a:pt x="13801" y="31528"/>
                          <a:pt x="15518" y="30946"/>
                          <a:pt x="16774" y="29781"/>
                        </a:cubicBezTo>
                        <a:cubicBezTo>
                          <a:pt x="18030" y="28600"/>
                          <a:pt x="18658" y="26996"/>
                          <a:pt x="18658" y="24968"/>
                        </a:cubicBezTo>
                        <a:cubicBezTo>
                          <a:pt x="18658" y="22925"/>
                          <a:pt x="18030" y="21321"/>
                          <a:pt x="16774" y="20156"/>
                        </a:cubicBezTo>
                        <a:cubicBezTo>
                          <a:pt x="15534" y="18991"/>
                          <a:pt x="13816" y="18409"/>
                          <a:pt x="11621" y="18409"/>
                        </a:cubicBezTo>
                        <a:moveTo>
                          <a:pt x="7036" y="16456"/>
                        </a:moveTo>
                        <a:cubicBezTo>
                          <a:pt x="5069" y="15972"/>
                          <a:pt x="3533" y="15056"/>
                          <a:pt x="2428" y="13710"/>
                        </a:cubicBezTo>
                        <a:cubicBezTo>
                          <a:pt x="1339" y="12363"/>
                          <a:pt x="794" y="10721"/>
                          <a:pt x="794" y="8784"/>
                        </a:cubicBezTo>
                        <a:cubicBezTo>
                          <a:pt x="794" y="6075"/>
                          <a:pt x="1755" y="3934"/>
                          <a:pt x="3677" y="2360"/>
                        </a:cubicBezTo>
                        <a:cubicBezTo>
                          <a:pt x="5614" y="786"/>
                          <a:pt x="8262" y="0"/>
                          <a:pt x="11621" y="0"/>
                        </a:cubicBezTo>
                        <a:cubicBezTo>
                          <a:pt x="14995" y="0"/>
                          <a:pt x="17644" y="786"/>
                          <a:pt x="19566" y="2360"/>
                        </a:cubicBezTo>
                        <a:cubicBezTo>
                          <a:pt x="21488" y="3934"/>
                          <a:pt x="22449" y="6075"/>
                          <a:pt x="22449" y="8784"/>
                        </a:cubicBezTo>
                        <a:cubicBezTo>
                          <a:pt x="22449" y="10721"/>
                          <a:pt x="21897" y="12363"/>
                          <a:pt x="20792" y="13710"/>
                        </a:cubicBezTo>
                        <a:cubicBezTo>
                          <a:pt x="19702" y="15056"/>
                          <a:pt x="18181" y="15972"/>
                          <a:pt x="16229" y="16456"/>
                        </a:cubicBezTo>
                        <a:cubicBezTo>
                          <a:pt x="18438" y="16971"/>
                          <a:pt x="20156" y="17977"/>
                          <a:pt x="21382" y="19476"/>
                        </a:cubicBezTo>
                        <a:cubicBezTo>
                          <a:pt x="22623" y="20973"/>
                          <a:pt x="23243" y="22804"/>
                          <a:pt x="23243" y="24968"/>
                        </a:cubicBezTo>
                        <a:cubicBezTo>
                          <a:pt x="23243" y="28252"/>
                          <a:pt x="22237" y="30772"/>
                          <a:pt x="20224" y="32528"/>
                        </a:cubicBezTo>
                        <a:cubicBezTo>
                          <a:pt x="18226" y="34283"/>
                          <a:pt x="15359" y="35160"/>
                          <a:pt x="11621" y="35160"/>
                        </a:cubicBezTo>
                        <a:cubicBezTo>
                          <a:pt x="7884" y="35160"/>
                          <a:pt x="5009" y="34283"/>
                          <a:pt x="2996" y="32528"/>
                        </a:cubicBezTo>
                        <a:cubicBezTo>
                          <a:pt x="998" y="30772"/>
                          <a:pt x="0" y="28252"/>
                          <a:pt x="0" y="24968"/>
                        </a:cubicBezTo>
                        <a:cubicBezTo>
                          <a:pt x="0" y="22804"/>
                          <a:pt x="621" y="20973"/>
                          <a:pt x="1861" y="19476"/>
                        </a:cubicBezTo>
                        <a:cubicBezTo>
                          <a:pt x="3102" y="17977"/>
                          <a:pt x="4827" y="16971"/>
                          <a:pt x="7036" y="16456"/>
                        </a:cubicBezTo>
                        <a:moveTo>
                          <a:pt x="5356" y="9216"/>
                        </a:moveTo>
                        <a:cubicBezTo>
                          <a:pt x="5356" y="10971"/>
                          <a:pt x="5901" y="12340"/>
                          <a:pt x="6991" y="13323"/>
                        </a:cubicBezTo>
                        <a:cubicBezTo>
                          <a:pt x="8096" y="14307"/>
                          <a:pt x="9639" y="14799"/>
                          <a:pt x="11621" y="14799"/>
                        </a:cubicBezTo>
                        <a:cubicBezTo>
                          <a:pt x="13589" y="14799"/>
                          <a:pt x="15125" y="14307"/>
                          <a:pt x="16229" y="13323"/>
                        </a:cubicBezTo>
                        <a:cubicBezTo>
                          <a:pt x="17349" y="12340"/>
                          <a:pt x="17909" y="10971"/>
                          <a:pt x="17909" y="9216"/>
                        </a:cubicBezTo>
                        <a:cubicBezTo>
                          <a:pt x="17909" y="7460"/>
                          <a:pt x="17349" y="6091"/>
                          <a:pt x="16229" y="5107"/>
                        </a:cubicBezTo>
                        <a:cubicBezTo>
                          <a:pt x="15125" y="4123"/>
                          <a:pt x="13589" y="3631"/>
                          <a:pt x="11621" y="3631"/>
                        </a:cubicBezTo>
                        <a:cubicBezTo>
                          <a:pt x="9639" y="3631"/>
                          <a:pt x="8096" y="4123"/>
                          <a:pt x="6991" y="5107"/>
                        </a:cubicBezTo>
                        <a:cubicBezTo>
                          <a:pt x="5901" y="6091"/>
                          <a:pt x="5356" y="7460"/>
                          <a:pt x="5356" y="9216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98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57" name="Freeform 56">
                    <a:extLst>
                      <a:ext uri="{FF2B5EF4-FFF2-40B4-BE49-F238E27FC236}">
                        <a16:creationId xmlns:a16="http://schemas.microsoft.com/office/drawing/2014/main" id="{5163911C-5B6B-5A10-4B4A-12EE16E85BB1}"/>
                      </a:ext>
                    </a:extLst>
                  </p:cNvPr>
                  <p:cNvSpPr/>
                  <p:nvPr/>
                </p:nvSpPr>
                <p:spPr>
                  <a:xfrm>
                    <a:off x="6172338" y="2185398"/>
                    <a:ext cx="46598" cy="30087"/>
                  </a:xfrm>
                  <a:custGeom>
                    <a:avLst/>
                    <a:gdLst>
                      <a:gd name="connsiteX0" fmla="*/ 5181 w 46598"/>
                      <a:gd name="connsiteY0" fmla="*/ 23784 h 30087"/>
                      <a:gd name="connsiteX1" fmla="*/ 22690 w 46598"/>
                      <a:gd name="connsiteY1" fmla="*/ 23784 h 30087"/>
                      <a:gd name="connsiteX2" fmla="*/ 22690 w 46598"/>
                      <a:gd name="connsiteY2" fmla="*/ 15855 h 30087"/>
                      <a:gd name="connsiteX3" fmla="*/ 20412 w 46598"/>
                      <a:gd name="connsiteY3" fmla="*/ 9052 h 30087"/>
                      <a:gd name="connsiteX4" fmla="*/ 13920 w 46598"/>
                      <a:gd name="connsiteY4" fmla="*/ 6649 h 30087"/>
                      <a:gd name="connsiteX5" fmla="*/ 7459 w 46598"/>
                      <a:gd name="connsiteY5" fmla="*/ 9052 h 30087"/>
                      <a:gd name="connsiteX6" fmla="*/ 5181 w 46598"/>
                      <a:gd name="connsiteY6" fmla="*/ 15855 h 30087"/>
                      <a:gd name="connsiteX7" fmla="*/ 5181 w 46598"/>
                      <a:gd name="connsiteY7" fmla="*/ 23784 h 30087"/>
                      <a:gd name="connsiteX8" fmla="*/ 0 w 46598"/>
                      <a:gd name="connsiteY8" fmla="*/ 30088 h 30087"/>
                      <a:gd name="connsiteX9" fmla="*/ 0 w 46598"/>
                      <a:gd name="connsiteY9" fmla="*/ 15855 h 30087"/>
                      <a:gd name="connsiteX10" fmla="*/ 3558 w 46598"/>
                      <a:gd name="connsiteY10" fmla="*/ 4026 h 30087"/>
                      <a:gd name="connsiteX11" fmla="*/ 13920 w 46598"/>
                      <a:gd name="connsiteY11" fmla="*/ 0 h 30087"/>
                      <a:gd name="connsiteX12" fmla="*/ 24345 w 46598"/>
                      <a:gd name="connsiteY12" fmla="*/ 4026 h 30087"/>
                      <a:gd name="connsiteX13" fmla="*/ 27871 w 46598"/>
                      <a:gd name="connsiteY13" fmla="*/ 15855 h 30087"/>
                      <a:gd name="connsiteX14" fmla="*/ 27871 w 46598"/>
                      <a:gd name="connsiteY14" fmla="*/ 23784 h 30087"/>
                      <a:gd name="connsiteX15" fmla="*/ 46598 w 46598"/>
                      <a:gd name="connsiteY15" fmla="*/ 23784 h 30087"/>
                      <a:gd name="connsiteX16" fmla="*/ 46598 w 46598"/>
                      <a:gd name="connsiteY16" fmla="*/ 30088 h 30087"/>
                      <a:gd name="connsiteX17" fmla="*/ 0 w 46598"/>
                      <a:gd name="connsiteY17" fmla="*/ 30088 h 300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46598" h="30087">
                        <a:moveTo>
                          <a:pt x="5181" y="23784"/>
                        </a:moveTo>
                        <a:lnTo>
                          <a:pt x="22690" y="23784"/>
                        </a:lnTo>
                        <a:lnTo>
                          <a:pt x="22690" y="15855"/>
                        </a:lnTo>
                        <a:cubicBezTo>
                          <a:pt x="22690" y="12921"/>
                          <a:pt x="21931" y="10653"/>
                          <a:pt x="20412" y="9052"/>
                        </a:cubicBezTo>
                        <a:cubicBezTo>
                          <a:pt x="18893" y="7450"/>
                          <a:pt x="16729" y="6649"/>
                          <a:pt x="13920" y="6649"/>
                        </a:cubicBezTo>
                        <a:cubicBezTo>
                          <a:pt x="11132" y="6649"/>
                          <a:pt x="8978" y="7450"/>
                          <a:pt x="7459" y="9052"/>
                        </a:cubicBezTo>
                        <a:cubicBezTo>
                          <a:pt x="5940" y="10653"/>
                          <a:pt x="5181" y="12921"/>
                          <a:pt x="5181" y="15855"/>
                        </a:cubicBezTo>
                        <a:lnTo>
                          <a:pt x="5181" y="23784"/>
                        </a:lnTo>
                        <a:moveTo>
                          <a:pt x="0" y="30088"/>
                        </a:moveTo>
                        <a:lnTo>
                          <a:pt x="0" y="15855"/>
                        </a:lnTo>
                        <a:cubicBezTo>
                          <a:pt x="0" y="10633"/>
                          <a:pt x="1186" y="6690"/>
                          <a:pt x="3558" y="4026"/>
                        </a:cubicBezTo>
                        <a:cubicBezTo>
                          <a:pt x="5909" y="1342"/>
                          <a:pt x="9363" y="0"/>
                          <a:pt x="13920" y="0"/>
                        </a:cubicBezTo>
                        <a:cubicBezTo>
                          <a:pt x="18519" y="0"/>
                          <a:pt x="21993" y="1342"/>
                          <a:pt x="24345" y="4026"/>
                        </a:cubicBezTo>
                        <a:cubicBezTo>
                          <a:pt x="26696" y="6690"/>
                          <a:pt x="27871" y="10633"/>
                          <a:pt x="27871" y="15855"/>
                        </a:cubicBezTo>
                        <a:lnTo>
                          <a:pt x="27871" y="23784"/>
                        </a:lnTo>
                        <a:lnTo>
                          <a:pt x="46598" y="23784"/>
                        </a:lnTo>
                        <a:lnTo>
                          <a:pt x="46598" y="30088"/>
                        </a:lnTo>
                        <a:lnTo>
                          <a:pt x="0" y="30088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98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58" name="Freeform 57">
                    <a:extLst>
                      <a:ext uri="{FF2B5EF4-FFF2-40B4-BE49-F238E27FC236}">
                        <a16:creationId xmlns:a16="http://schemas.microsoft.com/office/drawing/2014/main" id="{9A4939A5-49D1-DC7F-64EF-58687DAF891E}"/>
                      </a:ext>
                    </a:extLst>
                  </p:cNvPr>
                  <p:cNvSpPr/>
                  <p:nvPr/>
                </p:nvSpPr>
                <p:spPr>
                  <a:xfrm>
                    <a:off x="6170434" y="2163395"/>
                    <a:ext cx="56929" cy="14325"/>
                  </a:xfrm>
                  <a:custGeom>
                    <a:avLst/>
                    <a:gdLst>
                      <a:gd name="connsiteX0" fmla="*/ 0 w 56929"/>
                      <a:gd name="connsiteY0" fmla="*/ 0 h 14325"/>
                      <a:gd name="connsiteX1" fmla="*/ 14201 w 56929"/>
                      <a:gd name="connsiteY1" fmla="*/ 6211 h 14325"/>
                      <a:gd name="connsiteX2" fmla="*/ 28433 w 56929"/>
                      <a:gd name="connsiteY2" fmla="*/ 8240 h 14325"/>
                      <a:gd name="connsiteX3" fmla="*/ 42728 w 56929"/>
                      <a:gd name="connsiteY3" fmla="*/ 6211 h 14325"/>
                      <a:gd name="connsiteX4" fmla="*/ 56929 w 56929"/>
                      <a:gd name="connsiteY4" fmla="*/ 0 h 14325"/>
                      <a:gd name="connsiteX5" fmla="*/ 56929 w 56929"/>
                      <a:gd name="connsiteY5" fmla="*/ 4994 h 14325"/>
                      <a:gd name="connsiteX6" fmla="*/ 42510 w 56929"/>
                      <a:gd name="connsiteY6" fmla="*/ 12016 h 14325"/>
                      <a:gd name="connsiteX7" fmla="*/ 28433 w 56929"/>
                      <a:gd name="connsiteY7" fmla="*/ 14326 h 14325"/>
                      <a:gd name="connsiteX8" fmla="*/ 14420 w 56929"/>
                      <a:gd name="connsiteY8" fmla="*/ 12016 h 14325"/>
                      <a:gd name="connsiteX9" fmla="*/ 0 w 56929"/>
                      <a:gd name="connsiteY9" fmla="*/ 4994 h 14325"/>
                      <a:gd name="connsiteX10" fmla="*/ 0 w 56929"/>
                      <a:gd name="connsiteY10" fmla="*/ 0 h 143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56929" h="14325">
                        <a:moveTo>
                          <a:pt x="0" y="0"/>
                        </a:moveTo>
                        <a:cubicBezTo>
                          <a:pt x="4786" y="2788"/>
                          <a:pt x="9519" y="4859"/>
                          <a:pt x="14201" y="6211"/>
                        </a:cubicBezTo>
                        <a:cubicBezTo>
                          <a:pt x="18883" y="7563"/>
                          <a:pt x="23627" y="8240"/>
                          <a:pt x="28433" y="8240"/>
                        </a:cubicBezTo>
                        <a:cubicBezTo>
                          <a:pt x="33240" y="8240"/>
                          <a:pt x="38005" y="7563"/>
                          <a:pt x="42728" y="6211"/>
                        </a:cubicBezTo>
                        <a:cubicBezTo>
                          <a:pt x="47431" y="4837"/>
                          <a:pt x="52164" y="2767"/>
                          <a:pt x="56929" y="0"/>
                        </a:cubicBezTo>
                        <a:lnTo>
                          <a:pt x="56929" y="4994"/>
                        </a:lnTo>
                        <a:cubicBezTo>
                          <a:pt x="52039" y="8115"/>
                          <a:pt x="47233" y="10456"/>
                          <a:pt x="42510" y="12016"/>
                        </a:cubicBezTo>
                        <a:cubicBezTo>
                          <a:pt x="37786" y="13556"/>
                          <a:pt x="33094" y="14326"/>
                          <a:pt x="28433" y="14326"/>
                        </a:cubicBezTo>
                        <a:cubicBezTo>
                          <a:pt x="23793" y="14326"/>
                          <a:pt x="19122" y="13556"/>
                          <a:pt x="14420" y="12016"/>
                        </a:cubicBezTo>
                        <a:cubicBezTo>
                          <a:pt x="9717" y="10477"/>
                          <a:pt x="4911" y="8136"/>
                          <a:pt x="0" y="4994"/>
                        </a:cubicBez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98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59" name="Freeform 58">
                    <a:extLst>
                      <a:ext uri="{FF2B5EF4-FFF2-40B4-BE49-F238E27FC236}">
                        <a16:creationId xmlns:a16="http://schemas.microsoft.com/office/drawing/2014/main" id="{BD539004-5F08-CC0C-C8C9-4BC17637B5DA}"/>
                      </a:ext>
                    </a:extLst>
                  </p:cNvPr>
                  <p:cNvSpPr/>
                  <p:nvPr/>
                </p:nvSpPr>
                <p:spPr>
                  <a:xfrm>
                    <a:off x="6172338" y="2125224"/>
                    <a:ext cx="46598" cy="26779"/>
                  </a:xfrm>
                  <a:custGeom>
                    <a:avLst/>
                    <a:gdLst>
                      <a:gd name="connsiteX0" fmla="*/ 0 w 46598"/>
                      <a:gd name="connsiteY0" fmla="*/ 26779 h 26779"/>
                      <a:gd name="connsiteX1" fmla="*/ 0 w 46598"/>
                      <a:gd name="connsiteY1" fmla="*/ 0 h 26779"/>
                      <a:gd name="connsiteX2" fmla="*/ 5306 w 46598"/>
                      <a:gd name="connsiteY2" fmla="*/ 0 h 26779"/>
                      <a:gd name="connsiteX3" fmla="*/ 5306 w 46598"/>
                      <a:gd name="connsiteY3" fmla="*/ 20474 h 26779"/>
                      <a:gd name="connsiteX4" fmla="*/ 19039 w 46598"/>
                      <a:gd name="connsiteY4" fmla="*/ 20474 h 26779"/>
                      <a:gd name="connsiteX5" fmla="*/ 19039 w 46598"/>
                      <a:gd name="connsiteY5" fmla="*/ 1997 h 26779"/>
                      <a:gd name="connsiteX6" fmla="*/ 24345 w 46598"/>
                      <a:gd name="connsiteY6" fmla="*/ 1997 h 26779"/>
                      <a:gd name="connsiteX7" fmla="*/ 24345 w 46598"/>
                      <a:gd name="connsiteY7" fmla="*/ 20474 h 26779"/>
                      <a:gd name="connsiteX8" fmla="*/ 46598 w 46598"/>
                      <a:gd name="connsiteY8" fmla="*/ 20474 h 26779"/>
                      <a:gd name="connsiteX9" fmla="*/ 46598 w 46598"/>
                      <a:gd name="connsiteY9" fmla="*/ 26779 h 26779"/>
                      <a:gd name="connsiteX10" fmla="*/ 0 w 46598"/>
                      <a:gd name="connsiteY10" fmla="*/ 26779 h 267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6598" h="26779">
                        <a:moveTo>
                          <a:pt x="0" y="26779"/>
                        </a:moveTo>
                        <a:lnTo>
                          <a:pt x="0" y="0"/>
                        </a:lnTo>
                        <a:lnTo>
                          <a:pt x="5306" y="0"/>
                        </a:lnTo>
                        <a:lnTo>
                          <a:pt x="5306" y="20474"/>
                        </a:lnTo>
                        <a:lnTo>
                          <a:pt x="19039" y="20474"/>
                        </a:lnTo>
                        <a:lnTo>
                          <a:pt x="19039" y="1997"/>
                        </a:lnTo>
                        <a:lnTo>
                          <a:pt x="24345" y="1997"/>
                        </a:lnTo>
                        <a:lnTo>
                          <a:pt x="24345" y="20474"/>
                        </a:lnTo>
                        <a:lnTo>
                          <a:pt x="46598" y="20474"/>
                        </a:lnTo>
                        <a:lnTo>
                          <a:pt x="46598" y="26779"/>
                        </a:lnTo>
                        <a:lnTo>
                          <a:pt x="0" y="26779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98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60" name="Freeform 59">
                    <a:extLst>
                      <a:ext uri="{FF2B5EF4-FFF2-40B4-BE49-F238E27FC236}">
                        <a16:creationId xmlns:a16="http://schemas.microsoft.com/office/drawing/2014/main" id="{1056AC44-D25C-55D6-A497-157D270E682C}"/>
                      </a:ext>
                    </a:extLst>
                  </p:cNvPr>
                  <p:cNvSpPr/>
                  <p:nvPr/>
                </p:nvSpPr>
                <p:spPr>
                  <a:xfrm>
                    <a:off x="6183137" y="2094012"/>
                    <a:ext cx="36704" cy="29525"/>
                  </a:xfrm>
                  <a:custGeom>
                    <a:avLst/>
                    <a:gdLst>
                      <a:gd name="connsiteX0" fmla="*/ 18227 w 36704"/>
                      <a:gd name="connsiteY0" fmla="*/ 11454 h 29525"/>
                      <a:gd name="connsiteX1" fmla="*/ 19819 w 36704"/>
                      <a:gd name="connsiteY1" fmla="*/ 21099 h 29525"/>
                      <a:gd name="connsiteX2" fmla="*/ 25250 w 36704"/>
                      <a:gd name="connsiteY2" fmla="*/ 23783 h 29525"/>
                      <a:gd name="connsiteX3" fmla="*/ 30119 w 36704"/>
                      <a:gd name="connsiteY3" fmla="*/ 21786 h 29525"/>
                      <a:gd name="connsiteX4" fmla="*/ 31898 w 36704"/>
                      <a:gd name="connsiteY4" fmla="*/ 16293 h 29525"/>
                      <a:gd name="connsiteX5" fmla="*/ 28527 w 36704"/>
                      <a:gd name="connsiteY5" fmla="*/ 8646 h 29525"/>
                      <a:gd name="connsiteX6" fmla="*/ 19507 w 36704"/>
                      <a:gd name="connsiteY6" fmla="*/ 5743 h 29525"/>
                      <a:gd name="connsiteX7" fmla="*/ 18227 w 36704"/>
                      <a:gd name="connsiteY7" fmla="*/ 5743 h 29525"/>
                      <a:gd name="connsiteX8" fmla="*/ 18227 w 36704"/>
                      <a:gd name="connsiteY8" fmla="*/ 11454 h 29525"/>
                      <a:gd name="connsiteX9" fmla="*/ 15855 w 36704"/>
                      <a:gd name="connsiteY9" fmla="*/ 0 h 29525"/>
                      <a:gd name="connsiteX10" fmla="*/ 35799 w 36704"/>
                      <a:gd name="connsiteY10" fmla="*/ 0 h 29525"/>
                      <a:gd name="connsiteX11" fmla="*/ 35799 w 36704"/>
                      <a:gd name="connsiteY11" fmla="*/ 5743 h 29525"/>
                      <a:gd name="connsiteX12" fmla="*/ 30493 w 36704"/>
                      <a:gd name="connsiteY12" fmla="*/ 5743 h 29525"/>
                      <a:gd name="connsiteX13" fmla="*/ 35206 w 36704"/>
                      <a:gd name="connsiteY13" fmla="*/ 10643 h 29525"/>
                      <a:gd name="connsiteX14" fmla="*/ 36704 w 36704"/>
                      <a:gd name="connsiteY14" fmla="*/ 17821 h 29525"/>
                      <a:gd name="connsiteX15" fmla="*/ 33708 w 36704"/>
                      <a:gd name="connsiteY15" fmla="*/ 26373 h 29525"/>
                      <a:gd name="connsiteX16" fmla="*/ 25624 w 36704"/>
                      <a:gd name="connsiteY16" fmla="*/ 29526 h 29525"/>
                      <a:gd name="connsiteX17" fmla="*/ 16729 w 36704"/>
                      <a:gd name="connsiteY17" fmla="*/ 25594 h 29525"/>
                      <a:gd name="connsiteX18" fmla="*/ 13733 w 36704"/>
                      <a:gd name="connsiteY18" fmla="*/ 13796 h 29525"/>
                      <a:gd name="connsiteX19" fmla="*/ 13733 w 36704"/>
                      <a:gd name="connsiteY19" fmla="*/ 5743 h 29525"/>
                      <a:gd name="connsiteX20" fmla="*/ 13171 w 36704"/>
                      <a:gd name="connsiteY20" fmla="*/ 5743 h 29525"/>
                      <a:gd name="connsiteX21" fmla="*/ 7054 w 36704"/>
                      <a:gd name="connsiteY21" fmla="*/ 8365 h 29525"/>
                      <a:gd name="connsiteX22" fmla="*/ 4869 w 36704"/>
                      <a:gd name="connsiteY22" fmla="*/ 15668 h 29525"/>
                      <a:gd name="connsiteX23" fmla="*/ 5587 w 36704"/>
                      <a:gd name="connsiteY23" fmla="*/ 21505 h 29525"/>
                      <a:gd name="connsiteX24" fmla="*/ 7740 w 36704"/>
                      <a:gd name="connsiteY24" fmla="*/ 26967 h 29525"/>
                      <a:gd name="connsiteX25" fmla="*/ 2435 w 36704"/>
                      <a:gd name="connsiteY25" fmla="*/ 26967 h 29525"/>
                      <a:gd name="connsiteX26" fmla="*/ 624 w 36704"/>
                      <a:gd name="connsiteY26" fmla="*/ 20850 h 29525"/>
                      <a:gd name="connsiteX27" fmla="*/ 0 w 36704"/>
                      <a:gd name="connsiteY27" fmla="*/ 15076 h 29525"/>
                      <a:gd name="connsiteX28" fmla="*/ 3933 w 36704"/>
                      <a:gd name="connsiteY28" fmla="*/ 3746 h 29525"/>
                      <a:gd name="connsiteX29" fmla="*/ 15855 w 36704"/>
                      <a:gd name="connsiteY29" fmla="*/ 0 h 295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</a:cxnLst>
                    <a:rect l="l" t="t" r="r" b="b"/>
                    <a:pathLst>
                      <a:path w="36704" h="29525">
                        <a:moveTo>
                          <a:pt x="18227" y="11454"/>
                        </a:moveTo>
                        <a:cubicBezTo>
                          <a:pt x="18227" y="16095"/>
                          <a:pt x="18758" y="19309"/>
                          <a:pt x="19819" y="21099"/>
                        </a:cubicBezTo>
                        <a:cubicBezTo>
                          <a:pt x="20880" y="22888"/>
                          <a:pt x="22691" y="23783"/>
                          <a:pt x="25250" y="23783"/>
                        </a:cubicBezTo>
                        <a:cubicBezTo>
                          <a:pt x="27289" y="23783"/>
                          <a:pt x="28912" y="23118"/>
                          <a:pt x="30119" y="21786"/>
                        </a:cubicBezTo>
                        <a:cubicBezTo>
                          <a:pt x="31305" y="20434"/>
                          <a:pt x="31898" y="18602"/>
                          <a:pt x="31898" y="16293"/>
                        </a:cubicBezTo>
                        <a:cubicBezTo>
                          <a:pt x="31898" y="13109"/>
                          <a:pt x="30774" y="10560"/>
                          <a:pt x="28527" y="8646"/>
                        </a:cubicBezTo>
                        <a:cubicBezTo>
                          <a:pt x="26259" y="6711"/>
                          <a:pt x="23252" y="5743"/>
                          <a:pt x="19507" y="5743"/>
                        </a:cubicBezTo>
                        <a:lnTo>
                          <a:pt x="18227" y="5743"/>
                        </a:lnTo>
                        <a:lnTo>
                          <a:pt x="18227" y="11454"/>
                        </a:lnTo>
                        <a:moveTo>
                          <a:pt x="15855" y="0"/>
                        </a:moveTo>
                        <a:lnTo>
                          <a:pt x="35799" y="0"/>
                        </a:lnTo>
                        <a:lnTo>
                          <a:pt x="35799" y="5743"/>
                        </a:lnTo>
                        <a:lnTo>
                          <a:pt x="30493" y="5743"/>
                        </a:lnTo>
                        <a:cubicBezTo>
                          <a:pt x="32616" y="7054"/>
                          <a:pt x="34187" y="8687"/>
                          <a:pt x="35206" y="10643"/>
                        </a:cubicBezTo>
                        <a:cubicBezTo>
                          <a:pt x="36205" y="12600"/>
                          <a:pt x="36704" y="14992"/>
                          <a:pt x="36704" y="17821"/>
                        </a:cubicBezTo>
                        <a:cubicBezTo>
                          <a:pt x="36704" y="21401"/>
                          <a:pt x="35706" y="24251"/>
                          <a:pt x="33708" y="26373"/>
                        </a:cubicBezTo>
                        <a:cubicBezTo>
                          <a:pt x="31690" y="28475"/>
                          <a:pt x="28995" y="29526"/>
                          <a:pt x="25624" y="29526"/>
                        </a:cubicBezTo>
                        <a:cubicBezTo>
                          <a:pt x="21692" y="29526"/>
                          <a:pt x="18727" y="28215"/>
                          <a:pt x="16729" y="25594"/>
                        </a:cubicBezTo>
                        <a:cubicBezTo>
                          <a:pt x="14732" y="22951"/>
                          <a:pt x="13733" y="19018"/>
                          <a:pt x="13733" y="13796"/>
                        </a:cubicBezTo>
                        <a:lnTo>
                          <a:pt x="13733" y="5743"/>
                        </a:lnTo>
                        <a:lnTo>
                          <a:pt x="13171" y="5743"/>
                        </a:lnTo>
                        <a:cubicBezTo>
                          <a:pt x="10529" y="5743"/>
                          <a:pt x="8489" y="6617"/>
                          <a:pt x="7054" y="8365"/>
                        </a:cubicBezTo>
                        <a:cubicBezTo>
                          <a:pt x="5597" y="10091"/>
                          <a:pt x="4869" y="12526"/>
                          <a:pt x="4869" y="15668"/>
                        </a:cubicBezTo>
                        <a:cubicBezTo>
                          <a:pt x="4869" y="17666"/>
                          <a:pt x="5108" y="19611"/>
                          <a:pt x="5587" y="21505"/>
                        </a:cubicBezTo>
                        <a:cubicBezTo>
                          <a:pt x="6065" y="23398"/>
                          <a:pt x="6783" y="25219"/>
                          <a:pt x="7740" y="26967"/>
                        </a:cubicBezTo>
                        <a:lnTo>
                          <a:pt x="2435" y="26967"/>
                        </a:lnTo>
                        <a:cubicBezTo>
                          <a:pt x="1623" y="24865"/>
                          <a:pt x="1020" y="22825"/>
                          <a:pt x="624" y="20850"/>
                        </a:cubicBezTo>
                        <a:cubicBezTo>
                          <a:pt x="208" y="18873"/>
                          <a:pt x="0" y="16948"/>
                          <a:pt x="0" y="15076"/>
                        </a:cubicBezTo>
                        <a:cubicBezTo>
                          <a:pt x="0" y="10019"/>
                          <a:pt x="1311" y="6242"/>
                          <a:pt x="3933" y="3746"/>
                        </a:cubicBezTo>
                        <a:cubicBezTo>
                          <a:pt x="6554" y="1248"/>
                          <a:pt x="10529" y="0"/>
                          <a:pt x="15855" y="0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98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61" name="Freeform 60">
                    <a:extLst>
                      <a:ext uri="{FF2B5EF4-FFF2-40B4-BE49-F238E27FC236}">
                        <a16:creationId xmlns:a16="http://schemas.microsoft.com/office/drawing/2014/main" id="{190EA76E-3E78-CE0D-B40B-BE119C1C4129}"/>
                      </a:ext>
                    </a:extLst>
                  </p:cNvPr>
                  <p:cNvSpPr/>
                  <p:nvPr/>
                </p:nvSpPr>
                <p:spPr>
                  <a:xfrm>
                    <a:off x="6170372" y="2076441"/>
                    <a:ext cx="48564" cy="5742"/>
                  </a:xfrm>
                  <a:custGeom>
                    <a:avLst/>
                    <a:gdLst>
                      <a:gd name="connsiteX0" fmla="*/ 0 w 48564"/>
                      <a:gd name="connsiteY0" fmla="*/ 5742 h 5742"/>
                      <a:gd name="connsiteX1" fmla="*/ 0 w 48564"/>
                      <a:gd name="connsiteY1" fmla="*/ 0 h 5742"/>
                      <a:gd name="connsiteX2" fmla="*/ 48565 w 48564"/>
                      <a:gd name="connsiteY2" fmla="*/ 0 h 5742"/>
                      <a:gd name="connsiteX3" fmla="*/ 48565 w 48564"/>
                      <a:gd name="connsiteY3" fmla="*/ 5742 h 5742"/>
                      <a:gd name="connsiteX4" fmla="*/ 0 w 48564"/>
                      <a:gd name="connsiteY4" fmla="*/ 5742 h 57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8564" h="5742">
                        <a:moveTo>
                          <a:pt x="0" y="5742"/>
                        </a:moveTo>
                        <a:lnTo>
                          <a:pt x="0" y="0"/>
                        </a:lnTo>
                        <a:lnTo>
                          <a:pt x="48565" y="0"/>
                        </a:lnTo>
                        <a:lnTo>
                          <a:pt x="48565" y="5742"/>
                        </a:lnTo>
                        <a:lnTo>
                          <a:pt x="0" y="5742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98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62" name="Freeform 61">
                    <a:extLst>
                      <a:ext uri="{FF2B5EF4-FFF2-40B4-BE49-F238E27FC236}">
                        <a16:creationId xmlns:a16="http://schemas.microsoft.com/office/drawing/2014/main" id="{D9B3B0AA-7C72-5EF7-EE14-25E82A341C0D}"/>
                      </a:ext>
                    </a:extLst>
                  </p:cNvPr>
                  <p:cNvSpPr/>
                  <p:nvPr/>
                </p:nvSpPr>
                <p:spPr>
                  <a:xfrm>
                    <a:off x="6183137" y="2040267"/>
                    <a:ext cx="36704" cy="26716"/>
                  </a:xfrm>
                  <a:custGeom>
                    <a:avLst/>
                    <a:gdLst>
                      <a:gd name="connsiteX0" fmla="*/ 1873 w 36704"/>
                      <a:gd name="connsiteY0" fmla="*/ 1872 h 26716"/>
                      <a:gd name="connsiteX1" fmla="*/ 7303 w 36704"/>
                      <a:gd name="connsiteY1" fmla="*/ 1872 h 26716"/>
                      <a:gd name="connsiteX2" fmla="*/ 5431 w 36704"/>
                      <a:gd name="connsiteY2" fmla="*/ 6929 h 26716"/>
                      <a:gd name="connsiteX3" fmla="*/ 4807 w 36704"/>
                      <a:gd name="connsiteY3" fmla="*/ 12359 h 26716"/>
                      <a:gd name="connsiteX4" fmla="*/ 6117 w 36704"/>
                      <a:gd name="connsiteY4" fmla="*/ 18788 h 26716"/>
                      <a:gd name="connsiteX5" fmla="*/ 10050 w 36704"/>
                      <a:gd name="connsiteY5" fmla="*/ 20911 h 26716"/>
                      <a:gd name="connsiteX6" fmla="*/ 13202 w 36704"/>
                      <a:gd name="connsiteY6" fmla="*/ 19382 h 26716"/>
                      <a:gd name="connsiteX7" fmla="*/ 15356 w 36704"/>
                      <a:gd name="connsiteY7" fmla="*/ 13233 h 26716"/>
                      <a:gd name="connsiteX8" fmla="*/ 15793 w 36704"/>
                      <a:gd name="connsiteY8" fmla="*/ 11267 h 26716"/>
                      <a:gd name="connsiteX9" fmla="*/ 19507 w 36704"/>
                      <a:gd name="connsiteY9" fmla="*/ 2590 h 26716"/>
                      <a:gd name="connsiteX10" fmla="*/ 26155 w 36704"/>
                      <a:gd name="connsiteY10" fmla="*/ 0 h 26716"/>
                      <a:gd name="connsiteX11" fmla="*/ 33864 w 36704"/>
                      <a:gd name="connsiteY11" fmla="*/ 3869 h 26716"/>
                      <a:gd name="connsiteX12" fmla="*/ 36704 w 36704"/>
                      <a:gd name="connsiteY12" fmla="*/ 14450 h 26716"/>
                      <a:gd name="connsiteX13" fmla="*/ 36143 w 36704"/>
                      <a:gd name="connsiteY13" fmla="*/ 20318 h 26716"/>
                      <a:gd name="connsiteX14" fmla="*/ 34520 w 36704"/>
                      <a:gd name="connsiteY14" fmla="*/ 26716 h 26716"/>
                      <a:gd name="connsiteX15" fmla="*/ 28589 w 36704"/>
                      <a:gd name="connsiteY15" fmla="*/ 26716 h 26716"/>
                      <a:gd name="connsiteX16" fmla="*/ 31086 w 36704"/>
                      <a:gd name="connsiteY16" fmla="*/ 20443 h 26716"/>
                      <a:gd name="connsiteX17" fmla="*/ 31898 w 36704"/>
                      <a:gd name="connsiteY17" fmla="*/ 14326 h 26716"/>
                      <a:gd name="connsiteX18" fmla="*/ 30524 w 36704"/>
                      <a:gd name="connsiteY18" fmla="*/ 8083 h 26716"/>
                      <a:gd name="connsiteX19" fmla="*/ 26592 w 36704"/>
                      <a:gd name="connsiteY19" fmla="*/ 5898 h 26716"/>
                      <a:gd name="connsiteX20" fmla="*/ 23003 w 36704"/>
                      <a:gd name="connsiteY20" fmla="*/ 7490 h 26716"/>
                      <a:gd name="connsiteX21" fmla="*/ 20599 w 36704"/>
                      <a:gd name="connsiteY21" fmla="*/ 14388 h 26716"/>
                      <a:gd name="connsiteX22" fmla="*/ 20131 w 36704"/>
                      <a:gd name="connsiteY22" fmla="*/ 16386 h 26716"/>
                      <a:gd name="connsiteX23" fmla="*/ 16698 w 36704"/>
                      <a:gd name="connsiteY23" fmla="*/ 24094 h 26716"/>
                      <a:gd name="connsiteX24" fmla="*/ 10300 w 36704"/>
                      <a:gd name="connsiteY24" fmla="*/ 26466 h 26716"/>
                      <a:gd name="connsiteX25" fmla="*/ 2684 w 36704"/>
                      <a:gd name="connsiteY25" fmla="*/ 22971 h 26716"/>
                      <a:gd name="connsiteX26" fmla="*/ 0 w 36704"/>
                      <a:gd name="connsiteY26" fmla="*/ 13046 h 26716"/>
                      <a:gd name="connsiteX27" fmla="*/ 468 w 36704"/>
                      <a:gd name="connsiteY27" fmla="*/ 7053 h 26716"/>
                      <a:gd name="connsiteX28" fmla="*/ 1873 w 36704"/>
                      <a:gd name="connsiteY28" fmla="*/ 1872 h 267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36704" h="26716">
                        <a:moveTo>
                          <a:pt x="1873" y="1872"/>
                        </a:moveTo>
                        <a:lnTo>
                          <a:pt x="7303" y="1872"/>
                        </a:lnTo>
                        <a:cubicBezTo>
                          <a:pt x="6471" y="3495"/>
                          <a:pt x="5847" y="5180"/>
                          <a:pt x="5431" y="6929"/>
                        </a:cubicBezTo>
                        <a:cubicBezTo>
                          <a:pt x="5015" y="8676"/>
                          <a:pt x="4807" y="10487"/>
                          <a:pt x="4807" y="12359"/>
                        </a:cubicBezTo>
                        <a:cubicBezTo>
                          <a:pt x="4807" y="15210"/>
                          <a:pt x="5243" y="17353"/>
                          <a:pt x="6117" y="18788"/>
                        </a:cubicBezTo>
                        <a:cubicBezTo>
                          <a:pt x="6991" y="20203"/>
                          <a:pt x="8302" y="20911"/>
                          <a:pt x="10050" y="20911"/>
                        </a:cubicBezTo>
                        <a:cubicBezTo>
                          <a:pt x="11382" y="20911"/>
                          <a:pt x="12432" y="20401"/>
                          <a:pt x="13202" y="19382"/>
                        </a:cubicBezTo>
                        <a:cubicBezTo>
                          <a:pt x="13951" y="18363"/>
                          <a:pt x="14669" y="16313"/>
                          <a:pt x="15356" y="13233"/>
                        </a:cubicBezTo>
                        <a:lnTo>
                          <a:pt x="15793" y="11267"/>
                        </a:lnTo>
                        <a:cubicBezTo>
                          <a:pt x="16667" y="7189"/>
                          <a:pt x="17905" y="4296"/>
                          <a:pt x="19507" y="2590"/>
                        </a:cubicBezTo>
                        <a:cubicBezTo>
                          <a:pt x="21088" y="863"/>
                          <a:pt x="23304" y="0"/>
                          <a:pt x="26155" y="0"/>
                        </a:cubicBezTo>
                        <a:cubicBezTo>
                          <a:pt x="29401" y="0"/>
                          <a:pt x="31971" y="1289"/>
                          <a:pt x="33864" y="3869"/>
                        </a:cubicBezTo>
                        <a:cubicBezTo>
                          <a:pt x="35758" y="6429"/>
                          <a:pt x="36704" y="9956"/>
                          <a:pt x="36704" y="14450"/>
                        </a:cubicBezTo>
                        <a:cubicBezTo>
                          <a:pt x="36704" y="16323"/>
                          <a:pt x="36517" y="18279"/>
                          <a:pt x="36143" y="20318"/>
                        </a:cubicBezTo>
                        <a:cubicBezTo>
                          <a:pt x="35789" y="22336"/>
                          <a:pt x="35248" y="24469"/>
                          <a:pt x="34520" y="26716"/>
                        </a:cubicBezTo>
                        <a:lnTo>
                          <a:pt x="28589" y="26716"/>
                        </a:lnTo>
                        <a:cubicBezTo>
                          <a:pt x="29692" y="24593"/>
                          <a:pt x="30524" y="22503"/>
                          <a:pt x="31086" y="20443"/>
                        </a:cubicBezTo>
                        <a:cubicBezTo>
                          <a:pt x="31627" y="18382"/>
                          <a:pt x="31898" y="16344"/>
                          <a:pt x="31898" y="14326"/>
                        </a:cubicBezTo>
                        <a:cubicBezTo>
                          <a:pt x="31898" y="11620"/>
                          <a:pt x="31440" y="9539"/>
                          <a:pt x="30524" y="8083"/>
                        </a:cubicBezTo>
                        <a:cubicBezTo>
                          <a:pt x="29588" y="6627"/>
                          <a:pt x="28277" y="5898"/>
                          <a:pt x="26592" y="5898"/>
                        </a:cubicBezTo>
                        <a:cubicBezTo>
                          <a:pt x="25031" y="5898"/>
                          <a:pt x="23835" y="6429"/>
                          <a:pt x="23003" y="7490"/>
                        </a:cubicBezTo>
                        <a:cubicBezTo>
                          <a:pt x="22170" y="8530"/>
                          <a:pt x="21369" y="10830"/>
                          <a:pt x="20599" y="14388"/>
                        </a:cubicBezTo>
                        <a:lnTo>
                          <a:pt x="20131" y="16386"/>
                        </a:lnTo>
                        <a:cubicBezTo>
                          <a:pt x="19382" y="19943"/>
                          <a:pt x="18238" y="22513"/>
                          <a:pt x="16698" y="24094"/>
                        </a:cubicBezTo>
                        <a:cubicBezTo>
                          <a:pt x="15137" y="25676"/>
                          <a:pt x="13005" y="26466"/>
                          <a:pt x="10300" y="26466"/>
                        </a:cubicBezTo>
                        <a:cubicBezTo>
                          <a:pt x="7012" y="26466"/>
                          <a:pt x="4474" y="25301"/>
                          <a:pt x="2684" y="22971"/>
                        </a:cubicBezTo>
                        <a:cubicBezTo>
                          <a:pt x="895" y="20641"/>
                          <a:pt x="0" y="17332"/>
                          <a:pt x="0" y="13046"/>
                        </a:cubicBezTo>
                        <a:cubicBezTo>
                          <a:pt x="0" y="10923"/>
                          <a:pt x="156" y="8925"/>
                          <a:pt x="468" y="7053"/>
                        </a:cubicBezTo>
                        <a:cubicBezTo>
                          <a:pt x="780" y="5180"/>
                          <a:pt x="1249" y="3454"/>
                          <a:pt x="1873" y="1872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98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63" name="Freeform 62">
                    <a:extLst>
                      <a:ext uri="{FF2B5EF4-FFF2-40B4-BE49-F238E27FC236}">
                        <a16:creationId xmlns:a16="http://schemas.microsoft.com/office/drawing/2014/main" id="{EC28C16F-5D87-9CD4-7EF7-5DE001883329}"/>
                      </a:ext>
                    </a:extLst>
                  </p:cNvPr>
                  <p:cNvSpPr/>
                  <p:nvPr/>
                </p:nvSpPr>
                <p:spPr>
                  <a:xfrm>
                    <a:off x="6183137" y="2001222"/>
                    <a:ext cx="36704" cy="32397"/>
                  </a:xfrm>
                  <a:custGeom>
                    <a:avLst/>
                    <a:gdLst>
                      <a:gd name="connsiteX0" fmla="*/ 16885 w 36704"/>
                      <a:gd name="connsiteY0" fmla="*/ 0 h 32397"/>
                      <a:gd name="connsiteX1" fmla="*/ 19694 w 36704"/>
                      <a:gd name="connsiteY1" fmla="*/ 0 h 32397"/>
                      <a:gd name="connsiteX2" fmla="*/ 19694 w 36704"/>
                      <a:gd name="connsiteY2" fmla="*/ 26405 h 32397"/>
                      <a:gd name="connsiteX3" fmla="*/ 28745 w 36704"/>
                      <a:gd name="connsiteY3" fmla="*/ 22847 h 32397"/>
                      <a:gd name="connsiteX4" fmla="*/ 31835 w 36704"/>
                      <a:gd name="connsiteY4" fmla="*/ 13921 h 32397"/>
                      <a:gd name="connsiteX5" fmla="*/ 31024 w 36704"/>
                      <a:gd name="connsiteY5" fmla="*/ 7522 h 32397"/>
                      <a:gd name="connsiteX6" fmla="*/ 28589 w 36704"/>
                      <a:gd name="connsiteY6" fmla="*/ 1342 h 32397"/>
                      <a:gd name="connsiteX7" fmla="*/ 34020 w 36704"/>
                      <a:gd name="connsiteY7" fmla="*/ 1342 h 32397"/>
                      <a:gd name="connsiteX8" fmla="*/ 36018 w 36704"/>
                      <a:gd name="connsiteY8" fmla="*/ 7678 h 32397"/>
                      <a:gd name="connsiteX9" fmla="*/ 36704 w 36704"/>
                      <a:gd name="connsiteY9" fmla="*/ 14264 h 32397"/>
                      <a:gd name="connsiteX10" fmla="*/ 31835 w 36704"/>
                      <a:gd name="connsiteY10" fmla="*/ 27528 h 32397"/>
                      <a:gd name="connsiteX11" fmla="*/ 18664 w 36704"/>
                      <a:gd name="connsiteY11" fmla="*/ 32397 h 32397"/>
                      <a:gd name="connsiteX12" fmla="*/ 5056 w 36704"/>
                      <a:gd name="connsiteY12" fmla="*/ 27778 h 32397"/>
                      <a:gd name="connsiteX13" fmla="*/ 0 w 36704"/>
                      <a:gd name="connsiteY13" fmla="*/ 15262 h 32397"/>
                      <a:gd name="connsiteX14" fmla="*/ 4557 w 36704"/>
                      <a:gd name="connsiteY14" fmla="*/ 4120 h 32397"/>
                      <a:gd name="connsiteX15" fmla="*/ 16885 w 36704"/>
                      <a:gd name="connsiteY15" fmla="*/ 0 h 32397"/>
                      <a:gd name="connsiteX16" fmla="*/ 15200 w 36704"/>
                      <a:gd name="connsiteY16" fmla="*/ 5743 h 32397"/>
                      <a:gd name="connsiteX17" fmla="*/ 7678 w 36704"/>
                      <a:gd name="connsiteY17" fmla="*/ 8396 h 32397"/>
                      <a:gd name="connsiteX18" fmla="*/ 4869 w 36704"/>
                      <a:gd name="connsiteY18" fmla="*/ 15200 h 32397"/>
                      <a:gd name="connsiteX19" fmla="*/ 7584 w 36704"/>
                      <a:gd name="connsiteY19" fmla="*/ 22909 h 32397"/>
                      <a:gd name="connsiteX20" fmla="*/ 15231 w 36704"/>
                      <a:gd name="connsiteY20" fmla="*/ 26217 h 32397"/>
                      <a:gd name="connsiteX21" fmla="*/ 15200 w 36704"/>
                      <a:gd name="connsiteY21" fmla="*/ 5743 h 323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36704" h="32397">
                        <a:moveTo>
                          <a:pt x="16885" y="0"/>
                        </a:moveTo>
                        <a:lnTo>
                          <a:pt x="19694" y="0"/>
                        </a:lnTo>
                        <a:lnTo>
                          <a:pt x="19694" y="26405"/>
                        </a:lnTo>
                        <a:cubicBezTo>
                          <a:pt x="23648" y="26155"/>
                          <a:pt x="26665" y="24969"/>
                          <a:pt x="28745" y="22847"/>
                        </a:cubicBezTo>
                        <a:cubicBezTo>
                          <a:pt x="30805" y="20703"/>
                          <a:pt x="31835" y="17728"/>
                          <a:pt x="31835" y="13921"/>
                        </a:cubicBezTo>
                        <a:cubicBezTo>
                          <a:pt x="31835" y="11715"/>
                          <a:pt x="31565" y="9582"/>
                          <a:pt x="31024" y="7522"/>
                        </a:cubicBezTo>
                        <a:cubicBezTo>
                          <a:pt x="30483" y="5441"/>
                          <a:pt x="29671" y="3381"/>
                          <a:pt x="28589" y="1342"/>
                        </a:cubicBezTo>
                        <a:lnTo>
                          <a:pt x="34020" y="1342"/>
                        </a:lnTo>
                        <a:cubicBezTo>
                          <a:pt x="34894" y="3403"/>
                          <a:pt x="35560" y="5514"/>
                          <a:pt x="36018" y="7678"/>
                        </a:cubicBezTo>
                        <a:cubicBezTo>
                          <a:pt x="36475" y="9842"/>
                          <a:pt x="36704" y="12037"/>
                          <a:pt x="36704" y="14264"/>
                        </a:cubicBezTo>
                        <a:cubicBezTo>
                          <a:pt x="36704" y="19841"/>
                          <a:pt x="35081" y="24262"/>
                          <a:pt x="31835" y="27528"/>
                        </a:cubicBezTo>
                        <a:cubicBezTo>
                          <a:pt x="28589" y="30774"/>
                          <a:pt x="24199" y="32397"/>
                          <a:pt x="18664" y="32397"/>
                        </a:cubicBezTo>
                        <a:cubicBezTo>
                          <a:pt x="12942" y="32397"/>
                          <a:pt x="8406" y="30858"/>
                          <a:pt x="5056" y="27778"/>
                        </a:cubicBezTo>
                        <a:cubicBezTo>
                          <a:pt x="1685" y="24678"/>
                          <a:pt x="0" y="20505"/>
                          <a:pt x="0" y="15262"/>
                        </a:cubicBezTo>
                        <a:cubicBezTo>
                          <a:pt x="0" y="10560"/>
                          <a:pt x="1519" y="6846"/>
                          <a:pt x="4557" y="4120"/>
                        </a:cubicBezTo>
                        <a:cubicBezTo>
                          <a:pt x="7574" y="1373"/>
                          <a:pt x="11683" y="0"/>
                          <a:pt x="16885" y="0"/>
                        </a:cubicBezTo>
                        <a:moveTo>
                          <a:pt x="15200" y="5743"/>
                        </a:moveTo>
                        <a:cubicBezTo>
                          <a:pt x="12058" y="5785"/>
                          <a:pt x="9551" y="6669"/>
                          <a:pt x="7678" y="8396"/>
                        </a:cubicBezTo>
                        <a:cubicBezTo>
                          <a:pt x="5805" y="10102"/>
                          <a:pt x="4869" y="12370"/>
                          <a:pt x="4869" y="15200"/>
                        </a:cubicBezTo>
                        <a:cubicBezTo>
                          <a:pt x="4869" y="18404"/>
                          <a:pt x="5774" y="20974"/>
                          <a:pt x="7584" y="22909"/>
                        </a:cubicBezTo>
                        <a:cubicBezTo>
                          <a:pt x="9395" y="24823"/>
                          <a:pt x="11943" y="25926"/>
                          <a:pt x="15231" y="26217"/>
                        </a:cubicBezTo>
                        <a:lnTo>
                          <a:pt x="15200" y="5743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98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64" name="Freeform 63">
                    <a:extLst>
                      <a:ext uri="{FF2B5EF4-FFF2-40B4-BE49-F238E27FC236}">
                        <a16:creationId xmlns:a16="http://schemas.microsoft.com/office/drawing/2014/main" id="{BC8DB956-D50E-3766-35C8-1E817C3F3E31}"/>
                      </a:ext>
                    </a:extLst>
                  </p:cNvPr>
                  <p:cNvSpPr/>
                  <p:nvPr/>
                </p:nvSpPr>
                <p:spPr>
                  <a:xfrm>
                    <a:off x="6172338" y="1941140"/>
                    <a:ext cx="46598" cy="30087"/>
                  </a:xfrm>
                  <a:custGeom>
                    <a:avLst/>
                    <a:gdLst>
                      <a:gd name="connsiteX0" fmla="*/ 5181 w 46598"/>
                      <a:gd name="connsiteY0" fmla="*/ 23783 h 30087"/>
                      <a:gd name="connsiteX1" fmla="*/ 22690 w 46598"/>
                      <a:gd name="connsiteY1" fmla="*/ 23783 h 30087"/>
                      <a:gd name="connsiteX2" fmla="*/ 22690 w 46598"/>
                      <a:gd name="connsiteY2" fmla="*/ 15855 h 30087"/>
                      <a:gd name="connsiteX3" fmla="*/ 20412 w 46598"/>
                      <a:gd name="connsiteY3" fmla="*/ 9051 h 30087"/>
                      <a:gd name="connsiteX4" fmla="*/ 13920 w 46598"/>
                      <a:gd name="connsiteY4" fmla="*/ 6648 h 30087"/>
                      <a:gd name="connsiteX5" fmla="*/ 7459 w 46598"/>
                      <a:gd name="connsiteY5" fmla="*/ 9051 h 30087"/>
                      <a:gd name="connsiteX6" fmla="*/ 5181 w 46598"/>
                      <a:gd name="connsiteY6" fmla="*/ 15855 h 30087"/>
                      <a:gd name="connsiteX7" fmla="*/ 5181 w 46598"/>
                      <a:gd name="connsiteY7" fmla="*/ 23783 h 30087"/>
                      <a:gd name="connsiteX8" fmla="*/ 0 w 46598"/>
                      <a:gd name="connsiteY8" fmla="*/ 30088 h 30087"/>
                      <a:gd name="connsiteX9" fmla="*/ 0 w 46598"/>
                      <a:gd name="connsiteY9" fmla="*/ 15855 h 30087"/>
                      <a:gd name="connsiteX10" fmla="*/ 3558 w 46598"/>
                      <a:gd name="connsiteY10" fmla="*/ 4026 h 30087"/>
                      <a:gd name="connsiteX11" fmla="*/ 13920 w 46598"/>
                      <a:gd name="connsiteY11" fmla="*/ 0 h 30087"/>
                      <a:gd name="connsiteX12" fmla="*/ 24345 w 46598"/>
                      <a:gd name="connsiteY12" fmla="*/ 4026 h 30087"/>
                      <a:gd name="connsiteX13" fmla="*/ 27871 w 46598"/>
                      <a:gd name="connsiteY13" fmla="*/ 15855 h 30087"/>
                      <a:gd name="connsiteX14" fmla="*/ 27871 w 46598"/>
                      <a:gd name="connsiteY14" fmla="*/ 23783 h 30087"/>
                      <a:gd name="connsiteX15" fmla="*/ 46598 w 46598"/>
                      <a:gd name="connsiteY15" fmla="*/ 23783 h 30087"/>
                      <a:gd name="connsiteX16" fmla="*/ 46598 w 46598"/>
                      <a:gd name="connsiteY16" fmla="*/ 30088 h 30087"/>
                      <a:gd name="connsiteX17" fmla="*/ 0 w 46598"/>
                      <a:gd name="connsiteY17" fmla="*/ 30088 h 300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46598" h="30087">
                        <a:moveTo>
                          <a:pt x="5181" y="23783"/>
                        </a:moveTo>
                        <a:lnTo>
                          <a:pt x="22690" y="23783"/>
                        </a:lnTo>
                        <a:lnTo>
                          <a:pt x="22690" y="15855"/>
                        </a:lnTo>
                        <a:cubicBezTo>
                          <a:pt x="22690" y="12921"/>
                          <a:pt x="21931" y="10653"/>
                          <a:pt x="20412" y="9051"/>
                        </a:cubicBezTo>
                        <a:cubicBezTo>
                          <a:pt x="18893" y="7450"/>
                          <a:pt x="16729" y="6648"/>
                          <a:pt x="13920" y="6648"/>
                        </a:cubicBezTo>
                        <a:cubicBezTo>
                          <a:pt x="11132" y="6648"/>
                          <a:pt x="8978" y="7450"/>
                          <a:pt x="7459" y="9051"/>
                        </a:cubicBezTo>
                        <a:cubicBezTo>
                          <a:pt x="5940" y="10653"/>
                          <a:pt x="5181" y="12921"/>
                          <a:pt x="5181" y="15855"/>
                        </a:cubicBezTo>
                        <a:lnTo>
                          <a:pt x="5181" y="23783"/>
                        </a:lnTo>
                        <a:moveTo>
                          <a:pt x="0" y="30088"/>
                        </a:moveTo>
                        <a:lnTo>
                          <a:pt x="0" y="15855"/>
                        </a:lnTo>
                        <a:cubicBezTo>
                          <a:pt x="0" y="10633"/>
                          <a:pt x="1186" y="6690"/>
                          <a:pt x="3558" y="4026"/>
                        </a:cubicBezTo>
                        <a:cubicBezTo>
                          <a:pt x="5909" y="1342"/>
                          <a:pt x="9363" y="0"/>
                          <a:pt x="13920" y="0"/>
                        </a:cubicBezTo>
                        <a:cubicBezTo>
                          <a:pt x="18519" y="0"/>
                          <a:pt x="21993" y="1342"/>
                          <a:pt x="24345" y="4026"/>
                        </a:cubicBezTo>
                        <a:cubicBezTo>
                          <a:pt x="26696" y="6690"/>
                          <a:pt x="27871" y="10633"/>
                          <a:pt x="27871" y="15855"/>
                        </a:cubicBezTo>
                        <a:lnTo>
                          <a:pt x="27871" y="23783"/>
                        </a:lnTo>
                        <a:lnTo>
                          <a:pt x="46598" y="23783"/>
                        </a:lnTo>
                        <a:lnTo>
                          <a:pt x="46598" y="30088"/>
                        </a:lnTo>
                        <a:lnTo>
                          <a:pt x="0" y="30088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98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65" name="Freeform 64">
                    <a:extLst>
                      <a:ext uri="{FF2B5EF4-FFF2-40B4-BE49-F238E27FC236}">
                        <a16:creationId xmlns:a16="http://schemas.microsoft.com/office/drawing/2014/main" id="{041F770B-F9BF-5D4B-4AD3-88F8D63346A2}"/>
                      </a:ext>
                    </a:extLst>
                  </p:cNvPr>
                  <p:cNvSpPr/>
                  <p:nvPr/>
                </p:nvSpPr>
                <p:spPr>
                  <a:xfrm>
                    <a:off x="6183137" y="1905622"/>
                    <a:ext cx="36704" cy="32085"/>
                  </a:xfrm>
                  <a:custGeom>
                    <a:avLst/>
                    <a:gdLst>
                      <a:gd name="connsiteX0" fmla="*/ 4869 w 36704"/>
                      <a:gd name="connsiteY0" fmla="*/ 16043 h 32085"/>
                      <a:gd name="connsiteX1" fmla="*/ 8489 w 36704"/>
                      <a:gd name="connsiteY1" fmla="*/ 23346 h 32085"/>
                      <a:gd name="connsiteX2" fmla="*/ 18352 w 36704"/>
                      <a:gd name="connsiteY2" fmla="*/ 26030 h 32085"/>
                      <a:gd name="connsiteX3" fmla="*/ 28246 w 36704"/>
                      <a:gd name="connsiteY3" fmla="*/ 23378 h 32085"/>
                      <a:gd name="connsiteX4" fmla="*/ 31835 w 36704"/>
                      <a:gd name="connsiteY4" fmla="*/ 16043 h 32085"/>
                      <a:gd name="connsiteX5" fmla="*/ 28215 w 36704"/>
                      <a:gd name="connsiteY5" fmla="*/ 8770 h 32085"/>
                      <a:gd name="connsiteX6" fmla="*/ 18352 w 36704"/>
                      <a:gd name="connsiteY6" fmla="*/ 6087 h 32085"/>
                      <a:gd name="connsiteX7" fmla="*/ 8521 w 36704"/>
                      <a:gd name="connsiteY7" fmla="*/ 8770 h 32085"/>
                      <a:gd name="connsiteX8" fmla="*/ 4869 w 36704"/>
                      <a:gd name="connsiteY8" fmla="*/ 16043 h 32085"/>
                      <a:gd name="connsiteX9" fmla="*/ 0 w 36704"/>
                      <a:gd name="connsiteY9" fmla="*/ 16043 h 32085"/>
                      <a:gd name="connsiteX10" fmla="*/ 4869 w 36704"/>
                      <a:gd name="connsiteY10" fmla="*/ 4276 h 32085"/>
                      <a:gd name="connsiteX11" fmla="*/ 18352 w 36704"/>
                      <a:gd name="connsiteY11" fmla="*/ 0 h 32085"/>
                      <a:gd name="connsiteX12" fmla="*/ 31835 w 36704"/>
                      <a:gd name="connsiteY12" fmla="*/ 4276 h 32085"/>
                      <a:gd name="connsiteX13" fmla="*/ 36704 w 36704"/>
                      <a:gd name="connsiteY13" fmla="*/ 16043 h 32085"/>
                      <a:gd name="connsiteX14" fmla="*/ 31835 w 36704"/>
                      <a:gd name="connsiteY14" fmla="*/ 27840 h 32085"/>
                      <a:gd name="connsiteX15" fmla="*/ 18352 w 36704"/>
                      <a:gd name="connsiteY15" fmla="*/ 32085 h 32085"/>
                      <a:gd name="connsiteX16" fmla="*/ 4869 w 36704"/>
                      <a:gd name="connsiteY16" fmla="*/ 27840 h 32085"/>
                      <a:gd name="connsiteX17" fmla="*/ 0 w 36704"/>
                      <a:gd name="connsiteY17" fmla="*/ 16043 h 320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36704" h="32085">
                        <a:moveTo>
                          <a:pt x="4869" y="16043"/>
                        </a:moveTo>
                        <a:cubicBezTo>
                          <a:pt x="4869" y="19123"/>
                          <a:pt x="6076" y="21557"/>
                          <a:pt x="8489" y="23346"/>
                        </a:cubicBezTo>
                        <a:cubicBezTo>
                          <a:pt x="10882" y="25136"/>
                          <a:pt x="14170" y="26030"/>
                          <a:pt x="18352" y="26030"/>
                        </a:cubicBezTo>
                        <a:cubicBezTo>
                          <a:pt x="22534" y="26030"/>
                          <a:pt x="25832" y="25146"/>
                          <a:pt x="28246" y="23378"/>
                        </a:cubicBezTo>
                        <a:cubicBezTo>
                          <a:pt x="30639" y="21588"/>
                          <a:pt x="31835" y="19143"/>
                          <a:pt x="31835" y="16043"/>
                        </a:cubicBezTo>
                        <a:cubicBezTo>
                          <a:pt x="31835" y="12984"/>
                          <a:pt x="30629" y="10560"/>
                          <a:pt x="28215" y="8770"/>
                        </a:cubicBezTo>
                        <a:cubicBezTo>
                          <a:pt x="25801" y="6981"/>
                          <a:pt x="22514" y="6087"/>
                          <a:pt x="18352" y="6087"/>
                        </a:cubicBezTo>
                        <a:cubicBezTo>
                          <a:pt x="14211" y="6087"/>
                          <a:pt x="10934" y="6981"/>
                          <a:pt x="8521" y="8770"/>
                        </a:cubicBezTo>
                        <a:cubicBezTo>
                          <a:pt x="6086" y="10560"/>
                          <a:pt x="4869" y="12984"/>
                          <a:pt x="4869" y="16043"/>
                        </a:cubicBezTo>
                        <a:moveTo>
                          <a:pt x="0" y="16043"/>
                        </a:moveTo>
                        <a:cubicBezTo>
                          <a:pt x="0" y="11048"/>
                          <a:pt x="1623" y="7127"/>
                          <a:pt x="4869" y="4276"/>
                        </a:cubicBezTo>
                        <a:cubicBezTo>
                          <a:pt x="8115" y="1426"/>
                          <a:pt x="12609" y="0"/>
                          <a:pt x="18352" y="0"/>
                        </a:cubicBezTo>
                        <a:cubicBezTo>
                          <a:pt x="24074" y="0"/>
                          <a:pt x="28569" y="1426"/>
                          <a:pt x="31835" y="4276"/>
                        </a:cubicBezTo>
                        <a:cubicBezTo>
                          <a:pt x="35081" y="7127"/>
                          <a:pt x="36704" y="11048"/>
                          <a:pt x="36704" y="16043"/>
                        </a:cubicBezTo>
                        <a:cubicBezTo>
                          <a:pt x="36704" y="21057"/>
                          <a:pt x="35081" y="24990"/>
                          <a:pt x="31835" y="27840"/>
                        </a:cubicBezTo>
                        <a:cubicBezTo>
                          <a:pt x="28569" y="30670"/>
                          <a:pt x="24074" y="32085"/>
                          <a:pt x="18352" y="32085"/>
                        </a:cubicBezTo>
                        <a:cubicBezTo>
                          <a:pt x="12609" y="32085"/>
                          <a:pt x="8115" y="30670"/>
                          <a:pt x="4869" y="27840"/>
                        </a:cubicBezTo>
                        <a:cubicBezTo>
                          <a:pt x="1623" y="24990"/>
                          <a:pt x="0" y="21057"/>
                          <a:pt x="0" y="16043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98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66" name="Freeform 65">
                    <a:extLst>
                      <a:ext uri="{FF2B5EF4-FFF2-40B4-BE49-F238E27FC236}">
                        <a16:creationId xmlns:a16="http://schemas.microsoft.com/office/drawing/2014/main" id="{2173A5EB-C1E2-FED2-5C3D-5A589E3A1FE6}"/>
                      </a:ext>
                    </a:extLst>
                  </p:cNvPr>
                  <p:cNvSpPr/>
                  <p:nvPr/>
                </p:nvSpPr>
                <p:spPr>
                  <a:xfrm>
                    <a:off x="6183137" y="1871945"/>
                    <a:ext cx="36704" cy="26717"/>
                  </a:xfrm>
                  <a:custGeom>
                    <a:avLst/>
                    <a:gdLst>
                      <a:gd name="connsiteX0" fmla="*/ 1873 w 36704"/>
                      <a:gd name="connsiteY0" fmla="*/ 1873 h 26717"/>
                      <a:gd name="connsiteX1" fmla="*/ 7303 w 36704"/>
                      <a:gd name="connsiteY1" fmla="*/ 1873 h 26717"/>
                      <a:gd name="connsiteX2" fmla="*/ 5431 w 36704"/>
                      <a:gd name="connsiteY2" fmla="*/ 6929 h 26717"/>
                      <a:gd name="connsiteX3" fmla="*/ 4807 w 36704"/>
                      <a:gd name="connsiteY3" fmla="*/ 12360 h 26717"/>
                      <a:gd name="connsiteX4" fmla="*/ 6117 w 36704"/>
                      <a:gd name="connsiteY4" fmla="*/ 18789 h 26717"/>
                      <a:gd name="connsiteX5" fmla="*/ 10050 w 36704"/>
                      <a:gd name="connsiteY5" fmla="*/ 20911 h 26717"/>
                      <a:gd name="connsiteX6" fmla="*/ 13202 w 36704"/>
                      <a:gd name="connsiteY6" fmla="*/ 19383 h 26717"/>
                      <a:gd name="connsiteX7" fmla="*/ 15356 w 36704"/>
                      <a:gd name="connsiteY7" fmla="*/ 13234 h 26717"/>
                      <a:gd name="connsiteX8" fmla="*/ 15793 w 36704"/>
                      <a:gd name="connsiteY8" fmla="*/ 11267 h 26717"/>
                      <a:gd name="connsiteX9" fmla="*/ 19507 w 36704"/>
                      <a:gd name="connsiteY9" fmla="*/ 2591 h 26717"/>
                      <a:gd name="connsiteX10" fmla="*/ 26155 w 36704"/>
                      <a:gd name="connsiteY10" fmla="*/ 0 h 26717"/>
                      <a:gd name="connsiteX11" fmla="*/ 33864 w 36704"/>
                      <a:gd name="connsiteY11" fmla="*/ 3870 h 26717"/>
                      <a:gd name="connsiteX12" fmla="*/ 36704 w 36704"/>
                      <a:gd name="connsiteY12" fmla="*/ 14451 h 26717"/>
                      <a:gd name="connsiteX13" fmla="*/ 36143 w 36704"/>
                      <a:gd name="connsiteY13" fmla="*/ 20319 h 26717"/>
                      <a:gd name="connsiteX14" fmla="*/ 34520 w 36704"/>
                      <a:gd name="connsiteY14" fmla="*/ 26718 h 26717"/>
                      <a:gd name="connsiteX15" fmla="*/ 28589 w 36704"/>
                      <a:gd name="connsiteY15" fmla="*/ 26718 h 26717"/>
                      <a:gd name="connsiteX16" fmla="*/ 31086 w 36704"/>
                      <a:gd name="connsiteY16" fmla="*/ 20444 h 26717"/>
                      <a:gd name="connsiteX17" fmla="*/ 31898 w 36704"/>
                      <a:gd name="connsiteY17" fmla="*/ 14327 h 26717"/>
                      <a:gd name="connsiteX18" fmla="*/ 30524 w 36704"/>
                      <a:gd name="connsiteY18" fmla="*/ 8084 h 26717"/>
                      <a:gd name="connsiteX19" fmla="*/ 26592 w 36704"/>
                      <a:gd name="connsiteY19" fmla="*/ 5899 h 26717"/>
                      <a:gd name="connsiteX20" fmla="*/ 23003 w 36704"/>
                      <a:gd name="connsiteY20" fmla="*/ 7491 h 26717"/>
                      <a:gd name="connsiteX21" fmla="*/ 20599 w 36704"/>
                      <a:gd name="connsiteY21" fmla="*/ 14388 h 26717"/>
                      <a:gd name="connsiteX22" fmla="*/ 20131 w 36704"/>
                      <a:gd name="connsiteY22" fmla="*/ 16386 h 26717"/>
                      <a:gd name="connsiteX23" fmla="*/ 16698 w 36704"/>
                      <a:gd name="connsiteY23" fmla="*/ 24095 h 26717"/>
                      <a:gd name="connsiteX24" fmla="*/ 10300 w 36704"/>
                      <a:gd name="connsiteY24" fmla="*/ 26467 h 26717"/>
                      <a:gd name="connsiteX25" fmla="*/ 2684 w 36704"/>
                      <a:gd name="connsiteY25" fmla="*/ 22972 h 26717"/>
                      <a:gd name="connsiteX26" fmla="*/ 0 w 36704"/>
                      <a:gd name="connsiteY26" fmla="*/ 13047 h 26717"/>
                      <a:gd name="connsiteX27" fmla="*/ 468 w 36704"/>
                      <a:gd name="connsiteY27" fmla="*/ 7054 h 26717"/>
                      <a:gd name="connsiteX28" fmla="*/ 1873 w 36704"/>
                      <a:gd name="connsiteY28" fmla="*/ 1873 h 267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36704" h="26717">
                        <a:moveTo>
                          <a:pt x="1873" y="1873"/>
                        </a:moveTo>
                        <a:lnTo>
                          <a:pt x="7303" y="1873"/>
                        </a:lnTo>
                        <a:cubicBezTo>
                          <a:pt x="6471" y="3496"/>
                          <a:pt x="5847" y="5181"/>
                          <a:pt x="5431" y="6929"/>
                        </a:cubicBezTo>
                        <a:cubicBezTo>
                          <a:pt x="5015" y="8677"/>
                          <a:pt x="4807" y="10488"/>
                          <a:pt x="4807" y="12360"/>
                        </a:cubicBezTo>
                        <a:cubicBezTo>
                          <a:pt x="4807" y="15210"/>
                          <a:pt x="5243" y="17354"/>
                          <a:pt x="6117" y="18789"/>
                        </a:cubicBezTo>
                        <a:cubicBezTo>
                          <a:pt x="6991" y="20204"/>
                          <a:pt x="8302" y="20911"/>
                          <a:pt x="10050" y="20911"/>
                        </a:cubicBezTo>
                        <a:cubicBezTo>
                          <a:pt x="11382" y="20911"/>
                          <a:pt x="12432" y="20401"/>
                          <a:pt x="13202" y="19383"/>
                        </a:cubicBezTo>
                        <a:cubicBezTo>
                          <a:pt x="13951" y="18363"/>
                          <a:pt x="14669" y="16313"/>
                          <a:pt x="15356" y="13234"/>
                        </a:cubicBezTo>
                        <a:lnTo>
                          <a:pt x="15793" y="11267"/>
                        </a:lnTo>
                        <a:cubicBezTo>
                          <a:pt x="16667" y="7189"/>
                          <a:pt x="17905" y="4297"/>
                          <a:pt x="19507" y="2591"/>
                        </a:cubicBezTo>
                        <a:cubicBezTo>
                          <a:pt x="21088" y="864"/>
                          <a:pt x="23304" y="0"/>
                          <a:pt x="26155" y="0"/>
                        </a:cubicBezTo>
                        <a:cubicBezTo>
                          <a:pt x="29401" y="0"/>
                          <a:pt x="31971" y="1290"/>
                          <a:pt x="33864" y="3870"/>
                        </a:cubicBezTo>
                        <a:cubicBezTo>
                          <a:pt x="35758" y="6430"/>
                          <a:pt x="36704" y="9957"/>
                          <a:pt x="36704" y="14451"/>
                        </a:cubicBezTo>
                        <a:cubicBezTo>
                          <a:pt x="36704" y="16323"/>
                          <a:pt x="36517" y="18279"/>
                          <a:pt x="36143" y="20319"/>
                        </a:cubicBezTo>
                        <a:cubicBezTo>
                          <a:pt x="35789" y="22337"/>
                          <a:pt x="35248" y="24470"/>
                          <a:pt x="34520" y="26718"/>
                        </a:cubicBezTo>
                        <a:lnTo>
                          <a:pt x="28589" y="26718"/>
                        </a:lnTo>
                        <a:cubicBezTo>
                          <a:pt x="29692" y="24594"/>
                          <a:pt x="30524" y="22504"/>
                          <a:pt x="31086" y="20444"/>
                        </a:cubicBezTo>
                        <a:cubicBezTo>
                          <a:pt x="31627" y="18383"/>
                          <a:pt x="31898" y="16345"/>
                          <a:pt x="31898" y="14327"/>
                        </a:cubicBezTo>
                        <a:cubicBezTo>
                          <a:pt x="31898" y="11621"/>
                          <a:pt x="31440" y="9540"/>
                          <a:pt x="30524" y="8084"/>
                        </a:cubicBezTo>
                        <a:cubicBezTo>
                          <a:pt x="29588" y="6628"/>
                          <a:pt x="28277" y="5899"/>
                          <a:pt x="26592" y="5899"/>
                        </a:cubicBezTo>
                        <a:cubicBezTo>
                          <a:pt x="25031" y="5899"/>
                          <a:pt x="23835" y="6430"/>
                          <a:pt x="23003" y="7491"/>
                        </a:cubicBezTo>
                        <a:cubicBezTo>
                          <a:pt x="22170" y="8531"/>
                          <a:pt x="21369" y="10831"/>
                          <a:pt x="20599" y="14388"/>
                        </a:cubicBezTo>
                        <a:lnTo>
                          <a:pt x="20131" y="16386"/>
                        </a:lnTo>
                        <a:cubicBezTo>
                          <a:pt x="19382" y="19944"/>
                          <a:pt x="18238" y="22514"/>
                          <a:pt x="16698" y="24095"/>
                        </a:cubicBezTo>
                        <a:cubicBezTo>
                          <a:pt x="15137" y="25677"/>
                          <a:pt x="13005" y="26467"/>
                          <a:pt x="10300" y="26467"/>
                        </a:cubicBezTo>
                        <a:cubicBezTo>
                          <a:pt x="7012" y="26467"/>
                          <a:pt x="4474" y="25302"/>
                          <a:pt x="2684" y="22972"/>
                        </a:cubicBezTo>
                        <a:cubicBezTo>
                          <a:pt x="895" y="20641"/>
                          <a:pt x="0" y="17333"/>
                          <a:pt x="0" y="13047"/>
                        </a:cubicBezTo>
                        <a:cubicBezTo>
                          <a:pt x="0" y="10924"/>
                          <a:pt x="156" y="8926"/>
                          <a:pt x="468" y="7054"/>
                        </a:cubicBezTo>
                        <a:cubicBezTo>
                          <a:pt x="780" y="5181"/>
                          <a:pt x="1249" y="3455"/>
                          <a:pt x="1873" y="1873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98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67" name="Freeform 66">
                    <a:extLst>
                      <a:ext uri="{FF2B5EF4-FFF2-40B4-BE49-F238E27FC236}">
                        <a16:creationId xmlns:a16="http://schemas.microsoft.com/office/drawing/2014/main" id="{C2E4002D-CC65-A274-2EFC-7DCD6ACB078A}"/>
                      </a:ext>
                    </a:extLst>
                  </p:cNvPr>
                  <p:cNvSpPr/>
                  <p:nvPr/>
                </p:nvSpPr>
                <p:spPr>
                  <a:xfrm>
                    <a:off x="6170372" y="1857058"/>
                    <a:ext cx="48564" cy="5743"/>
                  </a:xfrm>
                  <a:custGeom>
                    <a:avLst/>
                    <a:gdLst>
                      <a:gd name="connsiteX0" fmla="*/ 13608 w 48564"/>
                      <a:gd name="connsiteY0" fmla="*/ 5743 h 5743"/>
                      <a:gd name="connsiteX1" fmla="*/ 13608 w 48564"/>
                      <a:gd name="connsiteY1" fmla="*/ 0 h 5743"/>
                      <a:gd name="connsiteX2" fmla="*/ 48565 w 48564"/>
                      <a:gd name="connsiteY2" fmla="*/ 0 h 5743"/>
                      <a:gd name="connsiteX3" fmla="*/ 48565 w 48564"/>
                      <a:gd name="connsiteY3" fmla="*/ 5743 h 5743"/>
                      <a:gd name="connsiteX4" fmla="*/ 13608 w 48564"/>
                      <a:gd name="connsiteY4" fmla="*/ 5743 h 5743"/>
                      <a:gd name="connsiteX5" fmla="*/ 0 w 48564"/>
                      <a:gd name="connsiteY5" fmla="*/ 5743 h 5743"/>
                      <a:gd name="connsiteX6" fmla="*/ 0 w 48564"/>
                      <a:gd name="connsiteY6" fmla="*/ 0 h 5743"/>
                      <a:gd name="connsiteX7" fmla="*/ 7272 w 48564"/>
                      <a:gd name="connsiteY7" fmla="*/ 0 h 5743"/>
                      <a:gd name="connsiteX8" fmla="*/ 7272 w 48564"/>
                      <a:gd name="connsiteY8" fmla="*/ 5743 h 5743"/>
                      <a:gd name="connsiteX9" fmla="*/ 0 w 48564"/>
                      <a:gd name="connsiteY9" fmla="*/ 5743 h 57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48564" h="5743">
                        <a:moveTo>
                          <a:pt x="13608" y="5743"/>
                        </a:moveTo>
                        <a:lnTo>
                          <a:pt x="13608" y="0"/>
                        </a:lnTo>
                        <a:lnTo>
                          <a:pt x="48565" y="0"/>
                        </a:lnTo>
                        <a:lnTo>
                          <a:pt x="48565" y="5743"/>
                        </a:lnTo>
                        <a:lnTo>
                          <a:pt x="13608" y="5743"/>
                        </a:lnTo>
                        <a:moveTo>
                          <a:pt x="0" y="5743"/>
                        </a:moveTo>
                        <a:lnTo>
                          <a:pt x="0" y="0"/>
                        </a:lnTo>
                        <a:lnTo>
                          <a:pt x="7272" y="0"/>
                        </a:lnTo>
                        <a:lnTo>
                          <a:pt x="7272" y="5743"/>
                        </a:lnTo>
                        <a:lnTo>
                          <a:pt x="0" y="5743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98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68" name="Freeform 67">
                    <a:extLst>
                      <a:ext uri="{FF2B5EF4-FFF2-40B4-BE49-F238E27FC236}">
                        <a16:creationId xmlns:a16="http://schemas.microsoft.com/office/drawing/2014/main" id="{D874BA29-F32C-B2A9-1E64-E7280E2528FA}"/>
                      </a:ext>
                    </a:extLst>
                  </p:cNvPr>
                  <p:cNvSpPr/>
                  <p:nvPr/>
                </p:nvSpPr>
                <p:spPr>
                  <a:xfrm>
                    <a:off x="6174054" y="1827532"/>
                    <a:ext cx="44881" cy="21816"/>
                  </a:xfrm>
                  <a:custGeom>
                    <a:avLst/>
                    <a:gdLst>
                      <a:gd name="connsiteX0" fmla="*/ 0 w 44881"/>
                      <a:gd name="connsiteY0" fmla="*/ 11829 h 21816"/>
                      <a:gd name="connsiteX1" fmla="*/ 9925 w 44881"/>
                      <a:gd name="connsiteY1" fmla="*/ 11829 h 21816"/>
                      <a:gd name="connsiteX2" fmla="*/ 9925 w 44881"/>
                      <a:gd name="connsiteY2" fmla="*/ 0 h 21816"/>
                      <a:gd name="connsiteX3" fmla="*/ 14388 w 44881"/>
                      <a:gd name="connsiteY3" fmla="*/ 0 h 21816"/>
                      <a:gd name="connsiteX4" fmla="*/ 14388 w 44881"/>
                      <a:gd name="connsiteY4" fmla="*/ 11829 h 21816"/>
                      <a:gd name="connsiteX5" fmla="*/ 33365 w 44881"/>
                      <a:gd name="connsiteY5" fmla="*/ 11829 h 21816"/>
                      <a:gd name="connsiteX6" fmla="*/ 38858 w 44881"/>
                      <a:gd name="connsiteY6" fmla="*/ 10675 h 21816"/>
                      <a:gd name="connsiteX7" fmla="*/ 40075 w 44881"/>
                      <a:gd name="connsiteY7" fmla="*/ 5899 h 21816"/>
                      <a:gd name="connsiteX8" fmla="*/ 40075 w 44881"/>
                      <a:gd name="connsiteY8" fmla="*/ 0 h 21816"/>
                      <a:gd name="connsiteX9" fmla="*/ 44882 w 44881"/>
                      <a:gd name="connsiteY9" fmla="*/ 0 h 21816"/>
                      <a:gd name="connsiteX10" fmla="*/ 44882 w 44881"/>
                      <a:gd name="connsiteY10" fmla="*/ 5899 h 21816"/>
                      <a:gd name="connsiteX11" fmla="*/ 42416 w 44881"/>
                      <a:gd name="connsiteY11" fmla="*/ 15075 h 21816"/>
                      <a:gd name="connsiteX12" fmla="*/ 33365 w 44881"/>
                      <a:gd name="connsiteY12" fmla="*/ 17604 h 21816"/>
                      <a:gd name="connsiteX13" fmla="*/ 14388 w 44881"/>
                      <a:gd name="connsiteY13" fmla="*/ 17604 h 21816"/>
                      <a:gd name="connsiteX14" fmla="*/ 14388 w 44881"/>
                      <a:gd name="connsiteY14" fmla="*/ 21816 h 21816"/>
                      <a:gd name="connsiteX15" fmla="*/ 9925 w 44881"/>
                      <a:gd name="connsiteY15" fmla="*/ 21816 h 21816"/>
                      <a:gd name="connsiteX16" fmla="*/ 9925 w 44881"/>
                      <a:gd name="connsiteY16" fmla="*/ 17604 h 21816"/>
                      <a:gd name="connsiteX17" fmla="*/ 0 w 44881"/>
                      <a:gd name="connsiteY17" fmla="*/ 17604 h 21816"/>
                      <a:gd name="connsiteX18" fmla="*/ 0 w 44881"/>
                      <a:gd name="connsiteY18" fmla="*/ 11829 h 218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44881" h="21816">
                        <a:moveTo>
                          <a:pt x="0" y="11829"/>
                        </a:moveTo>
                        <a:lnTo>
                          <a:pt x="9925" y="11829"/>
                        </a:lnTo>
                        <a:lnTo>
                          <a:pt x="9925" y="0"/>
                        </a:lnTo>
                        <a:lnTo>
                          <a:pt x="14388" y="0"/>
                        </a:lnTo>
                        <a:lnTo>
                          <a:pt x="14388" y="11829"/>
                        </a:lnTo>
                        <a:lnTo>
                          <a:pt x="33365" y="11829"/>
                        </a:lnTo>
                        <a:cubicBezTo>
                          <a:pt x="36215" y="11829"/>
                          <a:pt x="38046" y="11445"/>
                          <a:pt x="38858" y="10675"/>
                        </a:cubicBezTo>
                        <a:cubicBezTo>
                          <a:pt x="39669" y="9883"/>
                          <a:pt x="40075" y="8292"/>
                          <a:pt x="40075" y="5899"/>
                        </a:cubicBezTo>
                        <a:lnTo>
                          <a:pt x="40075" y="0"/>
                        </a:lnTo>
                        <a:lnTo>
                          <a:pt x="44882" y="0"/>
                        </a:lnTo>
                        <a:lnTo>
                          <a:pt x="44882" y="5899"/>
                        </a:lnTo>
                        <a:cubicBezTo>
                          <a:pt x="44882" y="10331"/>
                          <a:pt x="44060" y="13389"/>
                          <a:pt x="42416" y="15075"/>
                        </a:cubicBezTo>
                        <a:cubicBezTo>
                          <a:pt x="40751" y="16760"/>
                          <a:pt x="37734" y="17604"/>
                          <a:pt x="33365" y="17604"/>
                        </a:cubicBezTo>
                        <a:lnTo>
                          <a:pt x="14388" y="17604"/>
                        </a:lnTo>
                        <a:lnTo>
                          <a:pt x="14388" y="21816"/>
                        </a:lnTo>
                        <a:lnTo>
                          <a:pt x="9925" y="21816"/>
                        </a:lnTo>
                        <a:lnTo>
                          <a:pt x="9925" y="17604"/>
                        </a:lnTo>
                        <a:lnTo>
                          <a:pt x="0" y="17604"/>
                        </a:lnTo>
                        <a:lnTo>
                          <a:pt x="0" y="11829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98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69" name="Freeform 68">
                    <a:extLst>
                      <a:ext uri="{FF2B5EF4-FFF2-40B4-BE49-F238E27FC236}">
                        <a16:creationId xmlns:a16="http://schemas.microsoft.com/office/drawing/2014/main" id="{5C4C6353-87F8-2363-8C85-A631E49171EF}"/>
                      </a:ext>
                    </a:extLst>
                  </p:cNvPr>
                  <p:cNvSpPr/>
                  <p:nvPr/>
                </p:nvSpPr>
                <p:spPr>
                  <a:xfrm>
                    <a:off x="6170372" y="1814236"/>
                    <a:ext cx="48564" cy="5743"/>
                  </a:xfrm>
                  <a:custGeom>
                    <a:avLst/>
                    <a:gdLst>
                      <a:gd name="connsiteX0" fmla="*/ 13608 w 48564"/>
                      <a:gd name="connsiteY0" fmla="*/ 5743 h 5743"/>
                      <a:gd name="connsiteX1" fmla="*/ 13608 w 48564"/>
                      <a:gd name="connsiteY1" fmla="*/ 0 h 5743"/>
                      <a:gd name="connsiteX2" fmla="*/ 48565 w 48564"/>
                      <a:gd name="connsiteY2" fmla="*/ 0 h 5743"/>
                      <a:gd name="connsiteX3" fmla="*/ 48565 w 48564"/>
                      <a:gd name="connsiteY3" fmla="*/ 5743 h 5743"/>
                      <a:gd name="connsiteX4" fmla="*/ 13608 w 48564"/>
                      <a:gd name="connsiteY4" fmla="*/ 5743 h 5743"/>
                      <a:gd name="connsiteX5" fmla="*/ 0 w 48564"/>
                      <a:gd name="connsiteY5" fmla="*/ 5743 h 5743"/>
                      <a:gd name="connsiteX6" fmla="*/ 0 w 48564"/>
                      <a:gd name="connsiteY6" fmla="*/ 0 h 5743"/>
                      <a:gd name="connsiteX7" fmla="*/ 7272 w 48564"/>
                      <a:gd name="connsiteY7" fmla="*/ 0 h 5743"/>
                      <a:gd name="connsiteX8" fmla="*/ 7272 w 48564"/>
                      <a:gd name="connsiteY8" fmla="*/ 5743 h 5743"/>
                      <a:gd name="connsiteX9" fmla="*/ 0 w 48564"/>
                      <a:gd name="connsiteY9" fmla="*/ 5743 h 57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48564" h="5743">
                        <a:moveTo>
                          <a:pt x="13608" y="5743"/>
                        </a:moveTo>
                        <a:lnTo>
                          <a:pt x="13608" y="0"/>
                        </a:lnTo>
                        <a:lnTo>
                          <a:pt x="48565" y="0"/>
                        </a:lnTo>
                        <a:lnTo>
                          <a:pt x="48565" y="5743"/>
                        </a:lnTo>
                        <a:lnTo>
                          <a:pt x="13608" y="5743"/>
                        </a:lnTo>
                        <a:moveTo>
                          <a:pt x="0" y="5743"/>
                        </a:moveTo>
                        <a:lnTo>
                          <a:pt x="0" y="0"/>
                        </a:lnTo>
                        <a:lnTo>
                          <a:pt x="7272" y="0"/>
                        </a:lnTo>
                        <a:lnTo>
                          <a:pt x="7272" y="5743"/>
                        </a:lnTo>
                        <a:lnTo>
                          <a:pt x="0" y="5743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98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70" name="Freeform 69">
                    <a:extLst>
                      <a:ext uri="{FF2B5EF4-FFF2-40B4-BE49-F238E27FC236}">
                        <a16:creationId xmlns:a16="http://schemas.microsoft.com/office/drawing/2014/main" id="{706F8679-A8B0-EF23-8FA0-5EC05CA7B699}"/>
                      </a:ext>
                    </a:extLst>
                  </p:cNvPr>
                  <p:cNvSpPr/>
                  <p:nvPr/>
                </p:nvSpPr>
                <p:spPr>
                  <a:xfrm>
                    <a:off x="6183980" y="1772320"/>
                    <a:ext cx="34956" cy="34020"/>
                  </a:xfrm>
                  <a:custGeom>
                    <a:avLst/>
                    <a:gdLst>
                      <a:gd name="connsiteX0" fmla="*/ 0 w 34956"/>
                      <a:gd name="connsiteY0" fmla="*/ 34020 h 34020"/>
                      <a:gd name="connsiteX1" fmla="*/ 0 w 34956"/>
                      <a:gd name="connsiteY1" fmla="*/ 27933 h 34020"/>
                      <a:gd name="connsiteX2" fmla="*/ 29338 w 34956"/>
                      <a:gd name="connsiteY2" fmla="*/ 17010 h 34020"/>
                      <a:gd name="connsiteX3" fmla="*/ 0 w 34956"/>
                      <a:gd name="connsiteY3" fmla="*/ 6086 h 34020"/>
                      <a:gd name="connsiteX4" fmla="*/ 0 w 34956"/>
                      <a:gd name="connsiteY4" fmla="*/ 0 h 34020"/>
                      <a:gd name="connsiteX5" fmla="*/ 34957 w 34956"/>
                      <a:gd name="connsiteY5" fmla="*/ 13109 h 34020"/>
                      <a:gd name="connsiteX6" fmla="*/ 34957 w 34956"/>
                      <a:gd name="connsiteY6" fmla="*/ 20911 h 34020"/>
                      <a:gd name="connsiteX7" fmla="*/ 0 w 34956"/>
                      <a:gd name="connsiteY7" fmla="*/ 34020 h 340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34956" h="34020">
                        <a:moveTo>
                          <a:pt x="0" y="34020"/>
                        </a:moveTo>
                        <a:lnTo>
                          <a:pt x="0" y="27933"/>
                        </a:lnTo>
                        <a:lnTo>
                          <a:pt x="29338" y="17010"/>
                        </a:lnTo>
                        <a:lnTo>
                          <a:pt x="0" y="6086"/>
                        </a:lnTo>
                        <a:lnTo>
                          <a:pt x="0" y="0"/>
                        </a:lnTo>
                        <a:lnTo>
                          <a:pt x="34957" y="13109"/>
                        </a:lnTo>
                        <a:lnTo>
                          <a:pt x="34957" y="20911"/>
                        </a:lnTo>
                        <a:lnTo>
                          <a:pt x="0" y="3402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98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71" name="Freeform 70">
                    <a:extLst>
                      <a:ext uri="{FF2B5EF4-FFF2-40B4-BE49-F238E27FC236}">
                        <a16:creationId xmlns:a16="http://schemas.microsoft.com/office/drawing/2014/main" id="{605EAB67-DAB1-3B98-2A94-BD810F1C3777}"/>
                      </a:ext>
                    </a:extLst>
                  </p:cNvPr>
                  <p:cNvSpPr/>
                  <p:nvPr/>
                </p:nvSpPr>
                <p:spPr>
                  <a:xfrm>
                    <a:off x="6183137" y="1734491"/>
                    <a:ext cx="36704" cy="32397"/>
                  </a:xfrm>
                  <a:custGeom>
                    <a:avLst/>
                    <a:gdLst>
                      <a:gd name="connsiteX0" fmla="*/ 16885 w 36704"/>
                      <a:gd name="connsiteY0" fmla="*/ 0 h 32397"/>
                      <a:gd name="connsiteX1" fmla="*/ 19694 w 36704"/>
                      <a:gd name="connsiteY1" fmla="*/ 0 h 32397"/>
                      <a:gd name="connsiteX2" fmla="*/ 19694 w 36704"/>
                      <a:gd name="connsiteY2" fmla="*/ 26405 h 32397"/>
                      <a:gd name="connsiteX3" fmla="*/ 28745 w 36704"/>
                      <a:gd name="connsiteY3" fmla="*/ 22847 h 32397"/>
                      <a:gd name="connsiteX4" fmla="*/ 31835 w 36704"/>
                      <a:gd name="connsiteY4" fmla="*/ 13921 h 32397"/>
                      <a:gd name="connsiteX5" fmla="*/ 31024 w 36704"/>
                      <a:gd name="connsiteY5" fmla="*/ 7522 h 32397"/>
                      <a:gd name="connsiteX6" fmla="*/ 28589 w 36704"/>
                      <a:gd name="connsiteY6" fmla="*/ 1342 h 32397"/>
                      <a:gd name="connsiteX7" fmla="*/ 34020 w 36704"/>
                      <a:gd name="connsiteY7" fmla="*/ 1342 h 32397"/>
                      <a:gd name="connsiteX8" fmla="*/ 36018 w 36704"/>
                      <a:gd name="connsiteY8" fmla="*/ 7678 h 32397"/>
                      <a:gd name="connsiteX9" fmla="*/ 36704 w 36704"/>
                      <a:gd name="connsiteY9" fmla="*/ 14264 h 32397"/>
                      <a:gd name="connsiteX10" fmla="*/ 31835 w 36704"/>
                      <a:gd name="connsiteY10" fmla="*/ 27528 h 32397"/>
                      <a:gd name="connsiteX11" fmla="*/ 18664 w 36704"/>
                      <a:gd name="connsiteY11" fmla="*/ 32397 h 32397"/>
                      <a:gd name="connsiteX12" fmla="*/ 5056 w 36704"/>
                      <a:gd name="connsiteY12" fmla="*/ 27779 h 32397"/>
                      <a:gd name="connsiteX13" fmla="*/ 0 w 36704"/>
                      <a:gd name="connsiteY13" fmla="*/ 15263 h 32397"/>
                      <a:gd name="connsiteX14" fmla="*/ 4557 w 36704"/>
                      <a:gd name="connsiteY14" fmla="*/ 4121 h 32397"/>
                      <a:gd name="connsiteX15" fmla="*/ 16885 w 36704"/>
                      <a:gd name="connsiteY15" fmla="*/ 0 h 32397"/>
                      <a:gd name="connsiteX16" fmla="*/ 15200 w 36704"/>
                      <a:gd name="connsiteY16" fmla="*/ 5743 h 32397"/>
                      <a:gd name="connsiteX17" fmla="*/ 7678 w 36704"/>
                      <a:gd name="connsiteY17" fmla="*/ 8396 h 32397"/>
                      <a:gd name="connsiteX18" fmla="*/ 4869 w 36704"/>
                      <a:gd name="connsiteY18" fmla="*/ 15200 h 32397"/>
                      <a:gd name="connsiteX19" fmla="*/ 7584 w 36704"/>
                      <a:gd name="connsiteY19" fmla="*/ 22910 h 32397"/>
                      <a:gd name="connsiteX20" fmla="*/ 15231 w 36704"/>
                      <a:gd name="connsiteY20" fmla="*/ 26217 h 32397"/>
                      <a:gd name="connsiteX21" fmla="*/ 15200 w 36704"/>
                      <a:gd name="connsiteY21" fmla="*/ 5743 h 323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36704" h="32397">
                        <a:moveTo>
                          <a:pt x="16885" y="0"/>
                        </a:moveTo>
                        <a:lnTo>
                          <a:pt x="19694" y="0"/>
                        </a:lnTo>
                        <a:lnTo>
                          <a:pt x="19694" y="26405"/>
                        </a:lnTo>
                        <a:cubicBezTo>
                          <a:pt x="23648" y="26155"/>
                          <a:pt x="26665" y="24969"/>
                          <a:pt x="28745" y="22847"/>
                        </a:cubicBezTo>
                        <a:cubicBezTo>
                          <a:pt x="30805" y="20704"/>
                          <a:pt x="31835" y="17728"/>
                          <a:pt x="31835" y="13921"/>
                        </a:cubicBezTo>
                        <a:cubicBezTo>
                          <a:pt x="31835" y="11715"/>
                          <a:pt x="31565" y="9582"/>
                          <a:pt x="31024" y="7522"/>
                        </a:cubicBezTo>
                        <a:cubicBezTo>
                          <a:pt x="30483" y="5441"/>
                          <a:pt x="29671" y="3381"/>
                          <a:pt x="28589" y="1342"/>
                        </a:cubicBezTo>
                        <a:lnTo>
                          <a:pt x="34020" y="1342"/>
                        </a:lnTo>
                        <a:cubicBezTo>
                          <a:pt x="34894" y="3403"/>
                          <a:pt x="35560" y="5514"/>
                          <a:pt x="36018" y="7678"/>
                        </a:cubicBezTo>
                        <a:cubicBezTo>
                          <a:pt x="36475" y="9842"/>
                          <a:pt x="36704" y="12037"/>
                          <a:pt x="36704" y="14264"/>
                        </a:cubicBezTo>
                        <a:cubicBezTo>
                          <a:pt x="36704" y="19841"/>
                          <a:pt x="35081" y="24262"/>
                          <a:pt x="31835" y="27528"/>
                        </a:cubicBezTo>
                        <a:cubicBezTo>
                          <a:pt x="28589" y="30774"/>
                          <a:pt x="24199" y="32397"/>
                          <a:pt x="18664" y="32397"/>
                        </a:cubicBezTo>
                        <a:cubicBezTo>
                          <a:pt x="12942" y="32397"/>
                          <a:pt x="8406" y="30858"/>
                          <a:pt x="5056" y="27779"/>
                        </a:cubicBezTo>
                        <a:cubicBezTo>
                          <a:pt x="1685" y="24678"/>
                          <a:pt x="0" y="20506"/>
                          <a:pt x="0" y="15263"/>
                        </a:cubicBezTo>
                        <a:cubicBezTo>
                          <a:pt x="0" y="10560"/>
                          <a:pt x="1519" y="6846"/>
                          <a:pt x="4557" y="4121"/>
                        </a:cubicBezTo>
                        <a:cubicBezTo>
                          <a:pt x="7574" y="1374"/>
                          <a:pt x="11683" y="0"/>
                          <a:pt x="16885" y="0"/>
                        </a:cubicBezTo>
                        <a:moveTo>
                          <a:pt x="15200" y="5743"/>
                        </a:moveTo>
                        <a:cubicBezTo>
                          <a:pt x="12058" y="5786"/>
                          <a:pt x="9551" y="6669"/>
                          <a:pt x="7678" y="8396"/>
                        </a:cubicBezTo>
                        <a:cubicBezTo>
                          <a:pt x="5805" y="10102"/>
                          <a:pt x="4869" y="12370"/>
                          <a:pt x="4869" y="15200"/>
                        </a:cubicBezTo>
                        <a:cubicBezTo>
                          <a:pt x="4869" y="18405"/>
                          <a:pt x="5774" y="20975"/>
                          <a:pt x="7584" y="22910"/>
                        </a:cubicBezTo>
                        <a:cubicBezTo>
                          <a:pt x="9395" y="24824"/>
                          <a:pt x="11943" y="25926"/>
                          <a:pt x="15231" y="26217"/>
                        </a:cubicBezTo>
                        <a:lnTo>
                          <a:pt x="15200" y="5743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98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72" name="Freeform 71">
                    <a:extLst>
                      <a:ext uri="{FF2B5EF4-FFF2-40B4-BE49-F238E27FC236}">
                        <a16:creationId xmlns:a16="http://schemas.microsoft.com/office/drawing/2014/main" id="{00BA76F2-3E4F-E891-8BD5-26FBBD5D8CA6}"/>
                      </a:ext>
                    </a:extLst>
                  </p:cNvPr>
                  <p:cNvSpPr/>
                  <p:nvPr/>
                </p:nvSpPr>
                <p:spPr>
                  <a:xfrm>
                    <a:off x="6170434" y="1711645"/>
                    <a:ext cx="56929" cy="14325"/>
                  </a:xfrm>
                  <a:custGeom>
                    <a:avLst/>
                    <a:gdLst>
                      <a:gd name="connsiteX0" fmla="*/ 0 w 56929"/>
                      <a:gd name="connsiteY0" fmla="*/ 14326 h 14325"/>
                      <a:gd name="connsiteX1" fmla="*/ 0 w 56929"/>
                      <a:gd name="connsiteY1" fmla="*/ 9332 h 14325"/>
                      <a:gd name="connsiteX2" fmla="*/ 14420 w 56929"/>
                      <a:gd name="connsiteY2" fmla="*/ 2341 h 14325"/>
                      <a:gd name="connsiteX3" fmla="*/ 28433 w 56929"/>
                      <a:gd name="connsiteY3" fmla="*/ 0 h 14325"/>
                      <a:gd name="connsiteX4" fmla="*/ 42510 w 56929"/>
                      <a:gd name="connsiteY4" fmla="*/ 2341 h 14325"/>
                      <a:gd name="connsiteX5" fmla="*/ 56929 w 56929"/>
                      <a:gd name="connsiteY5" fmla="*/ 9332 h 14325"/>
                      <a:gd name="connsiteX6" fmla="*/ 56929 w 56929"/>
                      <a:gd name="connsiteY6" fmla="*/ 14326 h 14325"/>
                      <a:gd name="connsiteX7" fmla="*/ 42728 w 56929"/>
                      <a:gd name="connsiteY7" fmla="*/ 8146 h 14325"/>
                      <a:gd name="connsiteX8" fmla="*/ 28433 w 56929"/>
                      <a:gd name="connsiteY8" fmla="*/ 6087 h 14325"/>
                      <a:gd name="connsiteX9" fmla="*/ 14201 w 56929"/>
                      <a:gd name="connsiteY9" fmla="*/ 8146 h 14325"/>
                      <a:gd name="connsiteX10" fmla="*/ 0 w 56929"/>
                      <a:gd name="connsiteY10" fmla="*/ 14326 h 143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56929" h="14325">
                        <a:moveTo>
                          <a:pt x="0" y="14326"/>
                        </a:moveTo>
                        <a:lnTo>
                          <a:pt x="0" y="9332"/>
                        </a:lnTo>
                        <a:cubicBezTo>
                          <a:pt x="4911" y="6211"/>
                          <a:pt x="9717" y="3880"/>
                          <a:pt x="14420" y="2341"/>
                        </a:cubicBezTo>
                        <a:cubicBezTo>
                          <a:pt x="19122" y="781"/>
                          <a:pt x="23793" y="0"/>
                          <a:pt x="28433" y="0"/>
                        </a:cubicBezTo>
                        <a:cubicBezTo>
                          <a:pt x="33094" y="0"/>
                          <a:pt x="37786" y="781"/>
                          <a:pt x="42510" y="2341"/>
                        </a:cubicBezTo>
                        <a:cubicBezTo>
                          <a:pt x="47233" y="3880"/>
                          <a:pt x="52039" y="6211"/>
                          <a:pt x="56929" y="9332"/>
                        </a:cubicBezTo>
                        <a:lnTo>
                          <a:pt x="56929" y="14326"/>
                        </a:lnTo>
                        <a:cubicBezTo>
                          <a:pt x="52164" y="11558"/>
                          <a:pt x="47431" y="9498"/>
                          <a:pt x="42728" y="8146"/>
                        </a:cubicBezTo>
                        <a:cubicBezTo>
                          <a:pt x="38005" y="6773"/>
                          <a:pt x="33240" y="6087"/>
                          <a:pt x="28433" y="6087"/>
                        </a:cubicBezTo>
                        <a:cubicBezTo>
                          <a:pt x="23627" y="6087"/>
                          <a:pt x="18883" y="6773"/>
                          <a:pt x="14201" y="8146"/>
                        </a:cubicBezTo>
                        <a:cubicBezTo>
                          <a:pt x="9519" y="9498"/>
                          <a:pt x="4786" y="11558"/>
                          <a:pt x="0" y="14326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98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</p:grpSp>
          </p:grpSp>
        </p:grpSp>
      </p:grpSp>
      <p:sp>
        <p:nvSpPr>
          <p:cNvPr id="73" name="Freeform 72">
            <a:extLst>
              <a:ext uri="{FF2B5EF4-FFF2-40B4-BE49-F238E27FC236}">
                <a16:creationId xmlns:a16="http://schemas.microsoft.com/office/drawing/2014/main" id="{A4013E4A-10F5-A2BD-8DC5-5F4DFFB28CF5}"/>
              </a:ext>
            </a:extLst>
          </p:cNvPr>
          <p:cNvSpPr/>
          <p:nvPr/>
        </p:nvSpPr>
        <p:spPr>
          <a:xfrm>
            <a:off x="6459708" y="1327129"/>
            <a:ext cx="1945222" cy="1272874"/>
          </a:xfrm>
          <a:custGeom>
            <a:avLst/>
            <a:gdLst>
              <a:gd name="connsiteX0" fmla="*/ 0 w 1945222"/>
              <a:gd name="connsiteY0" fmla="*/ 0 h 1272874"/>
              <a:gd name="connsiteX1" fmla="*/ 102381 w 1945222"/>
              <a:gd name="connsiteY1" fmla="*/ 911876 h 1272874"/>
              <a:gd name="connsiteX2" fmla="*/ 204761 w 1945222"/>
              <a:gd name="connsiteY2" fmla="*/ 1137973 h 1272874"/>
              <a:gd name="connsiteX3" fmla="*/ 307141 w 1945222"/>
              <a:gd name="connsiteY3" fmla="*/ 1219893 h 1272874"/>
              <a:gd name="connsiteX4" fmla="*/ 409522 w 1945222"/>
              <a:gd name="connsiteY4" fmla="*/ 1254763 h 1272874"/>
              <a:gd name="connsiteX5" fmla="*/ 511902 w 1945222"/>
              <a:gd name="connsiteY5" fmla="*/ 1269325 h 1272874"/>
              <a:gd name="connsiteX6" fmla="*/ 614283 w 1945222"/>
              <a:gd name="connsiteY6" fmla="*/ 1272875 h 1272874"/>
              <a:gd name="connsiteX7" fmla="*/ 716665 w 1945222"/>
              <a:gd name="connsiteY7" fmla="*/ 1269040 h 1272874"/>
              <a:gd name="connsiteX8" fmla="*/ 819039 w 1945222"/>
              <a:gd name="connsiteY8" fmla="*/ 1259215 h 1272874"/>
              <a:gd name="connsiteX9" fmla="*/ 921424 w 1945222"/>
              <a:gd name="connsiteY9" fmla="*/ 1243711 h 1272874"/>
              <a:gd name="connsiteX10" fmla="*/ 1023799 w 1945222"/>
              <a:gd name="connsiteY10" fmla="*/ 1222295 h 1272874"/>
              <a:gd name="connsiteX11" fmla="*/ 1126184 w 1945222"/>
              <a:gd name="connsiteY11" fmla="*/ 1194328 h 1272874"/>
              <a:gd name="connsiteX12" fmla="*/ 1228569 w 1945222"/>
              <a:gd name="connsiteY12" fmla="*/ 1158909 h 1272874"/>
              <a:gd name="connsiteX13" fmla="*/ 1330943 w 1945222"/>
              <a:gd name="connsiteY13" fmla="*/ 1114949 h 1272874"/>
              <a:gd name="connsiteX14" fmla="*/ 1433328 w 1945222"/>
              <a:gd name="connsiteY14" fmla="*/ 1061172 h 1272874"/>
              <a:gd name="connsiteX15" fmla="*/ 1535703 w 1945222"/>
              <a:gd name="connsiteY15" fmla="*/ 996178 h 1272874"/>
              <a:gd name="connsiteX16" fmla="*/ 1638088 w 1945222"/>
              <a:gd name="connsiteY16" fmla="*/ 918495 h 1272874"/>
              <a:gd name="connsiteX17" fmla="*/ 1740463 w 1945222"/>
              <a:gd name="connsiteY17" fmla="*/ 826584 h 1272874"/>
              <a:gd name="connsiteX18" fmla="*/ 1842847 w 1945222"/>
              <a:gd name="connsiteY18" fmla="*/ 718939 h 1272874"/>
              <a:gd name="connsiteX19" fmla="*/ 1945222 w 1945222"/>
              <a:gd name="connsiteY19" fmla="*/ 594110 h 1272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945222" h="1272874">
                <a:moveTo>
                  <a:pt x="0" y="0"/>
                </a:moveTo>
                <a:lnTo>
                  <a:pt x="102381" y="911876"/>
                </a:lnTo>
                <a:lnTo>
                  <a:pt x="204761" y="1137973"/>
                </a:lnTo>
                <a:lnTo>
                  <a:pt x="307141" y="1219893"/>
                </a:lnTo>
                <a:lnTo>
                  <a:pt x="409522" y="1254763"/>
                </a:lnTo>
                <a:lnTo>
                  <a:pt x="511902" y="1269325"/>
                </a:lnTo>
                <a:lnTo>
                  <a:pt x="614283" y="1272875"/>
                </a:lnTo>
                <a:lnTo>
                  <a:pt x="716665" y="1269040"/>
                </a:lnTo>
                <a:lnTo>
                  <a:pt x="819039" y="1259215"/>
                </a:lnTo>
                <a:lnTo>
                  <a:pt x="921424" y="1243711"/>
                </a:lnTo>
                <a:lnTo>
                  <a:pt x="1023799" y="1222295"/>
                </a:lnTo>
                <a:lnTo>
                  <a:pt x="1126184" y="1194328"/>
                </a:lnTo>
                <a:lnTo>
                  <a:pt x="1228569" y="1158909"/>
                </a:lnTo>
                <a:lnTo>
                  <a:pt x="1330943" y="1114949"/>
                </a:lnTo>
                <a:lnTo>
                  <a:pt x="1433328" y="1061172"/>
                </a:lnTo>
                <a:lnTo>
                  <a:pt x="1535703" y="996178"/>
                </a:lnTo>
                <a:lnTo>
                  <a:pt x="1638088" y="918495"/>
                </a:lnTo>
                <a:lnTo>
                  <a:pt x="1740463" y="826584"/>
                </a:lnTo>
                <a:lnTo>
                  <a:pt x="1842847" y="718939"/>
                </a:lnTo>
                <a:lnTo>
                  <a:pt x="1945222" y="594110"/>
                </a:lnTo>
              </a:path>
            </a:pathLst>
          </a:custGeom>
          <a:noFill/>
          <a:ln w="11763" cap="rnd">
            <a:solidFill>
              <a:srgbClr val="009AF9"/>
            </a:solidFill>
            <a:prstDash val="solid"/>
            <a:round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74" name="Freeform 73">
            <a:extLst>
              <a:ext uri="{FF2B5EF4-FFF2-40B4-BE49-F238E27FC236}">
                <a16:creationId xmlns:a16="http://schemas.microsoft.com/office/drawing/2014/main" id="{FDBF927C-A758-681F-30CC-96D1D9502BE3}"/>
              </a:ext>
            </a:extLst>
          </p:cNvPr>
          <p:cNvSpPr/>
          <p:nvPr/>
        </p:nvSpPr>
        <p:spPr>
          <a:xfrm>
            <a:off x="6445588" y="1313009"/>
            <a:ext cx="28241" cy="28241"/>
          </a:xfrm>
          <a:custGeom>
            <a:avLst/>
            <a:gdLst>
              <a:gd name="connsiteX0" fmla="*/ 28241 w 28241"/>
              <a:gd name="connsiteY0" fmla="*/ 14121 h 28241"/>
              <a:gd name="connsiteX1" fmla="*/ 14121 w 28241"/>
              <a:gd name="connsiteY1" fmla="*/ 28241 h 28241"/>
              <a:gd name="connsiteX2" fmla="*/ 0 w 28241"/>
              <a:gd name="connsiteY2" fmla="*/ 14121 h 28241"/>
              <a:gd name="connsiteX3" fmla="*/ 14121 w 28241"/>
              <a:gd name="connsiteY3" fmla="*/ 0 h 28241"/>
              <a:gd name="connsiteX4" fmla="*/ 28241 w 28241"/>
              <a:gd name="connsiteY4" fmla="*/ 14121 h 28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41" h="28241">
                <a:moveTo>
                  <a:pt x="28241" y="14121"/>
                </a:moveTo>
                <a:cubicBezTo>
                  <a:pt x="28241" y="21919"/>
                  <a:pt x="21919" y="28241"/>
                  <a:pt x="14121" y="28241"/>
                </a:cubicBezTo>
                <a:cubicBezTo>
                  <a:pt x="6322" y="28241"/>
                  <a:pt x="0" y="21919"/>
                  <a:pt x="0" y="14121"/>
                </a:cubicBezTo>
                <a:cubicBezTo>
                  <a:pt x="0" y="6322"/>
                  <a:pt x="6322" y="0"/>
                  <a:pt x="14121" y="0"/>
                </a:cubicBezTo>
                <a:cubicBezTo>
                  <a:pt x="21919" y="0"/>
                  <a:pt x="28241" y="6322"/>
                  <a:pt x="28241" y="14121"/>
                </a:cubicBezTo>
                <a:close/>
              </a:path>
            </a:pathLst>
          </a:custGeom>
          <a:solidFill>
            <a:srgbClr val="E26F46"/>
          </a:solidFill>
          <a:ln w="313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75" name="Freeform 74">
            <a:extLst>
              <a:ext uri="{FF2B5EF4-FFF2-40B4-BE49-F238E27FC236}">
                <a16:creationId xmlns:a16="http://schemas.microsoft.com/office/drawing/2014/main" id="{26E2AED4-ADD2-7A7A-FB29-27F2A8FABEC9}"/>
              </a:ext>
            </a:extLst>
          </p:cNvPr>
          <p:cNvSpPr/>
          <p:nvPr/>
        </p:nvSpPr>
        <p:spPr>
          <a:xfrm>
            <a:off x="6547968" y="2224884"/>
            <a:ext cx="28241" cy="28241"/>
          </a:xfrm>
          <a:custGeom>
            <a:avLst/>
            <a:gdLst>
              <a:gd name="connsiteX0" fmla="*/ 28241 w 28241"/>
              <a:gd name="connsiteY0" fmla="*/ 14121 h 28241"/>
              <a:gd name="connsiteX1" fmla="*/ 14121 w 28241"/>
              <a:gd name="connsiteY1" fmla="*/ 28241 h 28241"/>
              <a:gd name="connsiteX2" fmla="*/ 0 w 28241"/>
              <a:gd name="connsiteY2" fmla="*/ 14121 h 28241"/>
              <a:gd name="connsiteX3" fmla="*/ 14121 w 28241"/>
              <a:gd name="connsiteY3" fmla="*/ 0 h 28241"/>
              <a:gd name="connsiteX4" fmla="*/ 28241 w 28241"/>
              <a:gd name="connsiteY4" fmla="*/ 14121 h 28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41" h="28241">
                <a:moveTo>
                  <a:pt x="28241" y="14121"/>
                </a:moveTo>
                <a:cubicBezTo>
                  <a:pt x="28241" y="21919"/>
                  <a:pt x="21919" y="28241"/>
                  <a:pt x="14121" y="28241"/>
                </a:cubicBezTo>
                <a:cubicBezTo>
                  <a:pt x="6322" y="28241"/>
                  <a:pt x="0" y="21919"/>
                  <a:pt x="0" y="14121"/>
                </a:cubicBezTo>
                <a:cubicBezTo>
                  <a:pt x="0" y="6322"/>
                  <a:pt x="6322" y="0"/>
                  <a:pt x="14121" y="0"/>
                </a:cubicBezTo>
                <a:cubicBezTo>
                  <a:pt x="21919" y="0"/>
                  <a:pt x="28241" y="6322"/>
                  <a:pt x="28241" y="14121"/>
                </a:cubicBezTo>
                <a:close/>
              </a:path>
            </a:pathLst>
          </a:custGeom>
          <a:solidFill>
            <a:srgbClr val="E26F46"/>
          </a:solidFill>
          <a:ln w="313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76" name="Freeform 75">
            <a:extLst>
              <a:ext uri="{FF2B5EF4-FFF2-40B4-BE49-F238E27FC236}">
                <a16:creationId xmlns:a16="http://schemas.microsoft.com/office/drawing/2014/main" id="{F3809425-322D-CC37-FE28-F688A16974CC}"/>
              </a:ext>
            </a:extLst>
          </p:cNvPr>
          <p:cNvSpPr/>
          <p:nvPr/>
        </p:nvSpPr>
        <p:spPr>
          <a:xfrm>
            <a:off x="6650348" y="2450982"/>
            <a:ext cx="28241" cy="28241"/>
          </a:xfrm>
          <a:custGeom>
            <a:avLst/>
            <a:gdLst>
              <a:gd name="connsiteX0" fmla="*/ 28241 w 28241"/>
              <a:gd name="connsiteY0" fmla="*/ 14121 h 28241"/>
              <a:gd name="connsiteX1" fmla="*/ 14121 w 28241"/>
              <a:gd name="connsiteY1" fmla="*/ 28241 h 28241"/>
              <a:gd name="connsiteX2" fmla="*/ 0 w 28241"/>
              <a:gd name="connsiteY2" fmla="*/ 14121 h 28241"/>
              <a:gd name="connsiteX3" fmla="*/ 14121 w 28241"/>
              <a:gd name="connsiteY3" fmla="*/ 0 h 28241"/>
              <a:gd name="connsiteX4" fmla="*/ 28241 w 28241"/>
              <a:gd name="connsiteY4" fmla="*/ 14121 h 28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41" h="28241">
                <a:moveTo>
                  <a:pt x="28241" y="14121"/>
                </a:moveTo>
                <a:cubicBezTo>
                  <a:pt x="28241" y="21919"/>
                  <a:pt x="21919" y="28241"/>
                  <a:pt x="14121" y="28241"/>
                </a:cubicBezTo>
                <a:cubicBezTo>
                  <a:pt x="6322" y="28241"/>
                  <a:pt x="0" y="21919"/>
                  <a:pt x="0" y="14121"/>
                </a:cubicBezTo>
                <a:cubicBezTo>
                  <a:pt x="0" y="6322"/>
                  <a:pt x="6322" y="0"/>
                  <a:pt x="14121" y="0"/>
                </a:cubicBezTo>
                <a:cubicBezTo>
                  <a:pt x="21919" y="0"/>
                  <a:pt x="28241" y="6322"/>
                  <a:pt x="28241" y="14121"/>
                </a:cubicBezTo>
                <a:close/>
              </a:path>
            </a:pathLst>
          </a:custGeom>
          <a:solidFill>
            <a:srgbClr val="E26F46"/>
          </a:solidFill>
          <a:ln w="313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77" name="Freeform 76">
            <a:extLst>
              <a:ext uri="{FF2B5EF4-FFF2-40B4-BE49-F238E27FC236}">
                <a16:creationId xmlns:a16="http://schemas.microsoft.com/office/drawing/2014/main" id="{076AD48C-F467-3489-E4C5-111BF8EB7294}"/>
              </a:ext>
            </a:extLst>
          </p:cNvPr>
          <p:cNvSpPr/>
          <p:nvPr/>
        </p:nvSpPr>
        <p:spPr>
          <a:xfrm>
            <a:off x="6752729" y="2532901"/>
            <a:ext cx="28241" cy="28241"/>
          </a:xfrm>
          <a:custGeom>
            <a:avLst/>
            <a:gdLst>
              <a:gd name="connsiteX0" fmla="*/ 28241 w 28241"/>
              <a:gd name="connsiteY0" fmla="*/ 14121 h 28241"/>
              <a:gd name="connsiteX1" fmla="*/ 14121 w 28241"/>
              <a:gd name="connsiteY1" fmla="*/ 28241 h 28241"/>
              <a:gd name="connsiteX2" fmla="*/ 0 w 28241"/>
              <a:gd name="connsiteY2" fmla="*/ 14121 h 28241"/>
              <a:gd name="connsiteX3" fmla="*/ 14121 w 28241"/>
              <a:gd name="connsiteY3" fmla="*/ 0 h 28241"/>
              <a:gd name="connsiteX4" fmla="*/ 28241 w 28241"/>
              <a:gd name="connsiteY4" fmla="*/ 14121 h 28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41" h="28241">
                <a:moveTo>
                  <a:pt x="28241" y="14121"/>
                </a:moveTo>
                <a:cubicBezTo>
                  <a:pt x="28241" y="21919"/>
                  <a:pt x="21919" y="28241"/>
                  <a:pt x="14121" y="28241"/>
                </a:cubicBezTo>
                <a:cubicBezTo>
                  <a:pt x="6322" y="28241"/>
                  <a:pt x="0" y="21919"/>
                  <a:pt x="0" y="14121"/>
                </a:cubicBezTo>
                <a:cubicBezTo>
                  <a:pt x="0" y="6322"/>
                  <a:pt x="6322" y="0"/>
                  <a:pt x="14121" y="0"/>
                </a:cubicBezTo>
                <a:cubicBezTo>
                  <a:pt x="21919" y="0"/>
                  <a:pt x="28241" y="6322"/>
                  <a:pt x="28241" y="14121"/>
                </a:cubicBezTo>
                <a:close/>
              </a:path>
            </a:pathLst>
          </a:custGeom>
          <a:solidFill>
            <a:srgbClr val="E26F46"/>
          </a:solidFill>
          <a:ln w="313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78" name="Freeform 77">
            <a:extLst>
              <a:ext uri="{FF2B5EF4-FFF2-40B4-BE49-F238E27FC236}">
                <a16:creationId xmlns:a16="http://schemas.microsoft.com/office/drawing/2014/main" id="{6F022D68-420F-4DF9-D5FF-43153337BFC2}"/>
              </a:ext>
            </a:extLst>
          </p:cNvPr>
          <p:cNvSpPr/>
          <p:nvPr/>
        </p:nvSpPr>
        <p:spPr>
          <a:xfrm>
            <a:off x="6855110" y="2567771"/>
            <a:ext cx="28241" cy="28241"/>
          </a:xfrm>
          <a:custGeom>
            <a:avLst/>
            <a:gdLst>
              <a:gd name="connsiteX0" fmla="*/ 28241 w 28241"/>
              <a:gd name="connsiteY0" fmla="*/ 14121 h 28241"/>
              <a:gd name="connsiteX1" fmla="*/ 14121 w 28241"/>
              <a:gd name="connsiteY1" fmla="*/ 28241 h 28241"/>
              <a:gd name="connsiteX2" fmla="*/ 0 w 28241"/>
              <a:gd name="connsiteY2" fmla="*/ 14121 h 28241"/>
              <a:gd name="connsiteX3" fmla="*/ 14121 w 28241"/>
              <a:gd name="connsiteY3" fmla="*/ 0 h 28241"/>
              <a:gd name="connsiteX4" fmla="*/ 28241 w 28241"/>
              <a:gd name="connsiteY4" fmla="*/ 14121 h 28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41" h="28241">
                <a:moveTo>
                  <a:pt x="28241" y="14121"/>
                </a:moveTo>
                <a:cubicBezTo>
                  <a:pt x="28241" y="21919"/>
                  <a:pt x="21919" y="28241"/>
                  <a:pt x="14121" y="28241"/>
                </a:cubicBezTo>
                <a:cubicBezTo>
                  <a:pt x="6322" y="28241"/>
                  <a:pt x="0" y="21919"/>
                  <a:pt x="0" y="14121"/>
                </a:cubicBezTo>
                <a:cubicBezTo>
                  <a:pt x="0" y="6322"/>
                  <a:pt x="6322" y="0"/>
                  <a:pt x="14121" y="0"/>
                </a:cubicBezTo>
                <a:cubicBezTo>
                  <a:pt x="21919" y="0"/>
                  <a:pt x="28241" y="6322"/>
                  <a:pt x="28241" y="14121"/>
                </a:cubicBezTo>
                <a:close/>
              </a:path>
            </a:pathLst>
          </a:custGeom>
          <a:solidFill>
            <a:srgbClr val="E26F46"/>
          </a:solidFill>
          <a:ln w="313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79" name="Freeform 78">
            <a:extLst>
              <a:ext uri="{FF2B5EF4-FFF2-40B4-BE49-F238E27FC236}">
                <a16:creationId xmlns:a16="http://schemas.microsoft.com/office/drawing/2014/main" id="{C3C84D86-44F2-53DA-07B1-61BAF834856C}"/>
              </a:ext>
            </a:extLst>
          </p:cNvPr>
          <p:cNvSpPr/>
          <p:nvPr/>
        </p:nvSpPr>
        <p:spPr>
          <a:xfrm>
            <a:off x="6957490" y="2582333"/>
            <a:ext cx="28241" cy="28241"/>
          </a:xfrm>
          <a:custGeom>
            <a:avLst/>
            <a:gdLst>
              <a:gd name="connsiteX0" fmla="*/ 28241 w 28241"/>
              <a:gd name="connsiteY0" fmla="*/ 14121 h 28241"/>
              <a:gd name="connsiteX1" fmla="*/ 14121 w 28241"/>
              <a:gd name="connsiteY1" fmla="*/ 28241 h 28241"/>
              <a:gd name="connsiteX2" fmla="*/ 0 w 28241"/>
              <a:gd name="connsiteY2" fmla="*/ 14121 h 28241"/>
              <a:gd name="connsiteX3" fmla="*/ 14121 w 28241"/>
              <a:gd name="connsiteY3" fmla="*/ 0 h 28241"/>
              <a:gd name="connsiteX4" fmla="*/ 28241 w 28241"/>
              <a:gd name="connsiteY4" fmla="*/ 14121 h 28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41" h="28241">
                <a:moveTo>
                  <a:pt x="28241" y="14121"/>
                </a:moveTo>
                <a:cubicBezTo>
                  <a:pt x="28241" y="21919"/>
                  <a:pt x="21919" y="28241"/>
                  <a:pt x="14121" y="28241"/>
                </a:cubicBezTo>
                <a:cubicBezTo>
                  <a:pt x="6322" y="28241"/>
                  <a:pt x="0" y="21919"/>
                  <a:pt x="0" y="14121"/>
                </a:cubicBezTo>
                <a:cubicBezTo>
                  <a:pt x="0" y="6322"/>
                  <a:pt x="6322" y="0"/>
                  <a:pt x="14121" y="0"/>
                </a:cubicBezTo>
                <a:cubicBezTo>
                  <a:pt x="21919" y="0"/>
                  <a:pt x="28241" y="6322"/>
                  <a:pt x="28241" y="14121"/>
                </a:cubicBezTo>
                <a:close/>
              </a:path>
            </a:pathLst>
          </a:custGeom>
          <a:solidFill>
            <a:srgbClr val="E26F46"/>
          </a:solidFill>
          <a:ln w="313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80" name="Freeform 79">
            <a:extLst>
              <a:ext uri="{FF2B5EF4-FFF2-40B4-BE49-F238E27FC236}">
                <a16:creationId xmlns:a16="http://schemas.microsoft.com/office/drawing/2014/main" id="{F584A2AB-D424-E80B-4190-ACB728C701D4}"/>
              </a:ext>
            </a:extLst>
          </p:cNvPr>
          <p:cNvSpPr/>
          <p:nvPr/>
        </p:nvSpPr>
        <p:spPr>
          <a:xfrm>
            <a:off x="7059870" y="2585883"/>
            <a:ext cx="28241" cy="28241"/>
          </a:xfrm>
          <a:custGeom>
            <a:avLst/>
            <a:gdLst>
              <a:gd name="connsiteX0" fmla="*/ 28241 w 28241"/>
              <a:gd name="connsiteY0" fmla="*/ 14121 h 28241"/>
              <a:gd name="connsiteX1" fmla="*/ 14121 w 28241"/>
              <a:gd name="connsiteY1" fmla="*/ 28241 h 28241"/>
              <a:gd name="connsiteX2" fmla="*/ 0 w 28241"/>
              <a:gd name="connsiteY2" fmla="*/ 14121 h 28241"/>
              <a:gd name="connsiteX3" fmla="*/ 14121 w 28241"/>
              <a:gd name="connsiteY3" fmla="*/ 0 h 28241"/>
              <a:gd name="connsiteX4" fmla="*/ 28241 w 28241"/>
              <a:gd name="connsiteY4" fmla="*/ 14121 h 28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41" h="28241">
                <a:moveTo>
                  <a:pt x="28241" y="14121"/>
                </a:moveTo>
                <a:cubicBezTo>
                  <a:pt x="28241" y="21919"/>
                  <a:pt x="21919" y="28241"/>
                  <a:pt x="14121" y="28241"/>
                </a:cubicBezTo>
                <a:cubicBezTo>
                  <a:pt x="6322" y="28241"/>
                  <a:pt x="0" y="21919"/>
                  <a:pt x="0" y="14121"/>
                </a:cubicBezTo>
                <a:cubicBezTo>
                  <a:pt x="0" y="6322"/>
                  <a:pt x="6322" y="0"/>
                  <a:pt x="14121" y="0"/>
                </a:cubicBezTo>
                <a:cubicBezTo>
                  <a:pt x="21919" y="0"/>
                  <a:pt x="28241" y="6322"/>
                  <a:pt x="28241" y="14121"/>
                </a:cubicBezTo>
                <a:close/>
              </a:path>
            </a:pathLst>
          </a:custGeom>
          <a:solidFill>
            <a:srgbClr val="E26F46"/>
          </a:solidFill>
          <a:ln w="313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81" name="Freeform 80">
            <a:extLst>
              <a:ext uri="{FF2B5EF4-FFF2-40B4-BE49-F238E27FC236}">
                <a16:creationId xmlns:a16="http://schemas.microsoft.com/office/drawing/2014/main" id="{F16E1F86-7A18-AD12-887D-E3536B564850}"/>
              </a:ext>
            </a:extLst>
          </p:cNvPr>
          <p:cNvSpPr/>
          <p:nvPr/>
        </p:nvSpPr>
        <p:spPr>
          <a:xfrm>
            <a:off x="7162252" y="2582049"/>
            <a:ext cx="28241" cy="28241"/>
          </a:xfrm>
          <a:custGeom>
            <a:avLst/>
            <a:gdLst>
              <a:gd name="connsiteX0" fmla="*/ 28241 w 28241"/>
              <a:gd name="connsiteY0" fmla="*/ 14121 h 28241"/>
              <a:gd name="connsiteX1" fmla="*/ 14121 w 28241"/>
              <a:gd name="connsiteY1" fmla="*/ 28241 h 28241"/>
              <a:gd name="connsiteX2" fmla="*/ 0 w 28241"/>
              <a:gd name="connsiteY2" fmla="*/ 14121 h 28241"/>
              <a:gd name="connsiteX3" fmla="*/ 14121 w 28241"/>
              <a:gd name="connsiteY3" fmla="*/ 0 h 28241"/>
              <a:gd name="connsiteX4" fmla="*/ 28241 w 28241"/>
              <a:gd name="connsiteY4" fmla="*/ 14121 h 28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41" h="28241">
                <a:moveTo>
                  <a:pt x="28241" y="14121"/>
                </a:moveTo>
                <a:cubicBezTo>
                  <a:pt x="28241" y="21919"/>
                  <a:pt x="21919" y="28241"/>
                  <a:pt x="14121" y="28241"/>
                </a:cubicBezTo>
                <a:cubicBezTo>
                  <a:pt x="6322" y="28241"/>
                  <a:pt x="0" y="21919"/>
                  <a:pt x="0" y="14121"/>
                </a:cubicBezTo>
                <a:cubicBezTo>
                  <a:pt x="0" y="6322"/>
                  <a:pt x="6322" y="0"/>
                  <a:pt x="14121" y="0"/>
                </a:cubicBezTo>
                <a:cubicBezTo>
                  <a:pt x="21919" y="0"/>
                  <a:pt x="28241" y="6322"/>
                  <a:pt x="28241" y="14121"/>
                </a:cubicBezTo>
                <a:close/>
              </a:path>
            </a:pathLst>
          </a:custGeom>
          <a:solidFill>
            <a:srgbClr val="E26F46"/>
          </a:solidFill>
          <a:ln w="313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82" name="Freeform 81">
            <a:extLst>
              <a:ext uri="{FF2B5EF4-FFF2-40B4-BE49-F238E27FC236}">
                <a16:creationId xmlns:a16="http://schemas.microsoft.com/office/drawing/2014/main" id="{AC0E3D17-DA0E-B3E1-E204-F15D11F4D5AF}"/>
              </a:ext>
            </a:extLst>
          </p:cNvPr>
          <p:cNvSpPr/>
          <p:nvPr/>
        </p:nvSpPr>
        <p:spPr>
          <a:xfrm>
            <a:off x="7264627" y="2572223"/>
            <a:ext cx="28241" cy="28241"/>
          </a:xfrm>
          <a:custGeom>
            <a:avLst/>
            <a:gdLst>
              <a:gd name="connsiteX0" fmla="*/ 28241 w 28241"/>
              <a:gd name="connsiteY0" fmla="*/ 14121 h 28241"/>
              <a:gd name="connsiteX1" fmla="*/ 14121 w 28241"/>
              <a:gd name="connsiteY1" fmla="*/ 28241 h 28241"/>
              <a:gd name="connsiteX2" fmla="*/ 0 w 28241"/>
              <a:gd name="connsiteY2" fmla="*/ 14121 h 28241"/>
              <a:gd name="connsiteX3" fmla="*/ 14121 w 28241"/>
              <a:gd name="connsiteY3" fmla="*/ 0 h 28241"/>
              <a:gd name="connsiteX4" fmla="*/ 28241 w 28241"/>
              <a:gd name="connsiteY4" fmla="*/ 14121 h 28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41" h="28241">
                <a:moveTo>
                  <a:pt x="28241" y="14121"/>
                </a:moveTo>
                <a:cubicBezTo>
                  <a:pt x="28241" y="21919"/>
                  <a:pt x="21919" y="28241"/>
                  <a:pt x="14121" y="28241"/>
                </a:cubicBezTo>
                <a:cubicBezTo>
                  <a:pt x="6322" y="28241"/>
                  <a:pt x="0" y="21919"/>
                  <a:pt x="0" y="14121"/>
                </a:cubicBezTo>
                <a:cubicBezTo>
                  <a:pt x="0" y="6322"/>
                  <a:pt x="6322" y="0"/>
                  <a:pt x="14121" y="0"/>
                </a:cubicBezTo>
                <a:cubicBezTo>
                  <a:pt x="21919" y="0"/>
                  <a:pt x="28241" y="6322"/>
                  <a:pt x="28241" y="14121"/>
                </a:cubicBezTo>
                <a:close/>
              </a:path>
            </a:pathLst>
          </a:custGeom>
          <a:solidFill>
            <a:srgbClr val="E26F46"/>
          </a:solidFill>
          <a:ln w="313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83" name="Freeform 82">
            <a:extLst>
              <a:ext uri="{FF2B5EF4-FFF2-40B4-BE49-F238E27FC236}">
                <a16:creationId xmlns:a16="http://schemas.microsoft.com/office/drawing/2014/main" id="{72321F8A-0E85-D080-03B4-C1C1F284FE3E}"/>
              </a:ext>
            </a:extLst>
          </p:cNvPr>
          <p:cNvSpPr/>
          <p:nvPr/>
        </p:nvSpPr>
        <p:spPr>
          <a:xfrm>
            <a:off x="7367012" y="2556720"/>
            <a:ext cx="28241" cy="28241"/>
          </a:xfrm>
          <a:custGeom>
            <a:avLst/>
            <a:gdLst>
              <a:gd name="connsiteX0" fmla="*/ 28241 w 28241"/>
              <a:gd name="connsiteY0" fmla="*/ 14121 h 28241"/>
              <a:gd name="connsiteX1" fmla="*/ 14121 w 28241"/>
              <a:gd name="connsiteY1" fmla="*/ 28241 h 28241"/>
              <a:gd name="connsiteX2" fmla="*/ 0 w 28241"/>
              <a:gd name="connsiteY2" fmla="*/ 14121 h 28241"/>
              <a:gd name="connsiteX3" fmla="*/ 14121 w 28241"/>
              <a:gd name="connsiteY3" fmla="*/ 0 h 28241"/>
              <a:gd name="connsiteX4" fmla="*/ 28241 w 28241"/>
              <a:gd name="connsiteY4" fmla="*/ 14121 h 28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41" h="28241">
                <a:moveTo>
                  <a:pt x="28241" y="14121"/>
                </a:moveTo>
                <a:cubicBezTo>
                  <a:pt x="28241" y="21919"/>
                  <a:pt x="21919" y="28241"/>
                  <a:pt x="14121" y="28241"/>
                </a:cubicBezTo>
                <a:cubicBezTo>
                  <a:pt x="6322" y="28241"/>
                  <a:pt x="0" y="21919"/>
                  <a:pt x="0" y="14121"/>
                </a:cubicBezTo>
                <a:cubicBezTo>
                  <a:pt x="0" y="6322"/>
                  <a:pt x="6322" y="0"/>
                  <a:pt x="14121" y="0"/>
                </a:cubicBezTo>
                <a:cubicBezTo>
                  <a:pt x="21919" y="0"/>
                  <a:pt x="28241" y="6322"/>
                  <a:pt x="28241" y="14121"/>
                </a:cubicBezTo>
                <a:close/>
              </a:path>
            </a:pathLst>
          </a:custGeom>
          <a:solidFill>
            <a:srgbClr val="E26F46"/>
          </a:solidFill>
          <a:ln w="313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84" name="Freeform 83">
            <a:extLst>
              <a:ext uri="{FF2B5EF4-FFF2-40B4-BE49-F238E27FC236}">
                <a16:creationId xmlns:a16="http://schemas.microsoft.com/office/drawing/2014/main" id="{87291AEC-8039-A23A-4F9D-877C81C296AA}"/>
              </a:ext>
            </a:extLst>
          </p:cNvPr>
          <p:cNvSpPr/>
          <p:nvPr/>
        </p:nvSpPr>
        <p:spPr>
          <a:xfrm>
            <a:off x="7469387" y="2535304"/>
            <a:ext cx="28241" cy="28241"/>
          </a:xfrm>
          <a:custGeom>
            <a:avLst/>
            <a:gdLst>
              <a:gd name="connsiteX0" fmla="*/ 28241 w 28241"/>
              <a:gd name="connsiteY0" fmla="*/ 14121 h 28241"/>
              <a:gd name="connsiteX1" fmla="*/ 14121 w 28241"/>
              <a:gd name="connsiteY1" fmla="*/ 28241 h 28241"/>
              <a:gd name="connsiteX2" fmla="*/ 0 w 28241"/>
              <a:gd name="connsiteY2" fmla="*/ 14121 h 28241"/>
              <a:gd name="connsiteX3" fmla="*/ 14121 w 28241"/>
              <a:gd name="connsiteY3" fmla="*/ 0 h 28241"/>
              <a:gd name="connsiteX4" fmla="*/ 28241 w 28241"/>
              <a:gd name="connsiteY4" fmla="*/ 14121 h 28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41" h="28241">
                <a:moveTo>
                  <a:pt x="28241" y="14121"/>
                </a:moveTo>
                <a:cubicBezTo>
                  <a:pt x="28241" y="21919"/>
                  <a:pt x="21919" y="28241"/>
                  <a:pt x="14121" y="28241"/>
                </a:cubicBezTo>
                <a:cubicBezTo>
                  <a:pt x="6322" y="28241"/>
                  <a:pt x="0" y="21919"/>
                  <a:pt x="0" y="14121"/>
                </a:cubicBezTo>
                <a:cubicBezTo>
                  <a:pt x="0" y="6322"/>
                  <a:pt x="6322" y="0"/>
                  <a:pt x="14121" y="0"/>
                </a:cubicBezTo>
                <a:cubicBezTo>
                  <a:pt x="21919" y="0"/>
                  <a:pt x="28241" y="6322"/>
                  <a:pt x="28241" y="14121"/>
                </a:cubicBezTo>
                <a:close/>
              </a:path>
            </a:pathLst>
          </a:custGeom>
          <a:solidFill>
            <a:srgbClr val="E26F46"/>
          </a:solidFill>
          <a:ln w="313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85" name="Freeform 84">
            <a:extLst>
              <a:ext uri="{FF2B5EF4-FFF2-40B4-BE49-F238E27FC236}">
                <a16:creationId xmlns:a16="http://schemas.microsoft.com/office/drawing/2014/main" id="{3E7F9B07-3FF4-75A6-0C87-2A548B50C0C3}"/>
              </a:ext>
            </a:extLst>
          </p:cNvPr>
          <p:cNvSpPr/>
          <p:nvPr/>
        </p:nvSpPr>
        <p:spPr>
          <a:xfrm>
            <a:off x="7571771" y="2507337"/>
            <a:ext cx="28241" cy="28241"/>
          </a:xfrm>
          <a:custGeom>
            <a:avLst/>
            <a:gdLst>
              <a:gd name="connsiteX0" fmla="*/ 28241 w 28241"/>
              <a:gd name="connsiteY0" fmla="*/ 14121 h 28241"/>
              <a:gd name="connsiteX1" fmla="*/ 14121 w 28241"/>
              <a:gd name="connsiteY1" fmla="*/ 28241 h 28241"/>
              <a:gd name="connsiteX2" fmla="*/ 0 w 28241"/>
              <a:gd name="connsiteY2" fmla="*/ 14121 h 28241"/>
              <a:gd name="connsiteX3" fmla="*/ 14121 w 28241"/>
              <a:gd name="connsiteY3" fmla="*/ 0 h 28241"/>
              <a:gd name="connsiteX4" fmla="*/ 28241 w 28241"/>
              <a:gd name="connsiteY4" fmla="*/ 14121 h 28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41" h="28241">
                <a:moveTo>
                  <a:pt x="28241" y="14121"/>
                </a:moveTo>
                <a:cubicBezTo>
                  <a:pt x="28241" y="21919"/>
                  <a:pt x="21919" y="28241"/>
                  <a:pt x="14121" y="28241"/>
                </a:cubicBezTo>
                <a:cubicBezTo>
                  <a:pt x="6322" y="28241"/>
                  <a:pt x="0" y="21919"/>
                  <a:pt x="0" y="14121"/>
                </a:cubicBezTo>
                <a:cubicBezTo>
                  <a:pt x="0" y="6322"/>
                  <a:pt x="6322" y="0"/>
                  <a:pt x="14121" y="0"/>
                </a:cubicBezTo>
                <a:cubicBezTo>
                  <a:pt x="21919" y="0"/>
                  <a:pt x="28241" y="6322"/>
                  <a:pt x="28241" y="14121"/>
                </a:cubicBezTo>
                <a:close/>
              </a:path>
            </a:pathLst>
          </a:custGeom>
          <a:solidFill>
            <a:srgbClr val="E26F46"/>
          </a:solidFill>
          <a:ln w="313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86" name="Freeform 85">
            <a:extLst>
              <a:ext uri="{FF2B5EF4-FFF2-40B4-BE49-F238E27FC236}">
                <a16:creationId xmlns:a16="http://schemas.microsoft.com/office/drawing/2014/main" id="{46581E8D-8752-993C-C256-A98E869EF5AC}"/>
              </a:ext>
            </a:extLst>
          </p:cNvPr>
          <p:cNvSpPr/>
          <p:nvPr/>
        </p:nvSpPr>
        <p:spPr>
          <a:xfrm>
            <a:off x="7674156" y="2471918"/>
            <a:ext cx="28241" cy="28241"/>
          </a:xfrm>
          <a:custGeom>
            <a:avLst/>
            <a:gdLst>
              <a:gd name="connsiteX0" fmla="*/ 28241 w 28241"/>
              <a:gd name="connsiteY0" fmla="*/ 14121 h 28241"/>
              <a:gd name="connsiteX1" fmla="*/ 14121 w 28241"/>
              <a:gd name="connsiteY1" fmla="*/ 28241 h 28241"/>
              <a:gd name="connsiteX2" fmla="*/ 0 w 28241"/>
              <a:gd name="connsiteY2" fmla="*/ 14121 h 28241"/>
              <a:gd name="connsiteX3" fmla="*/ 14121 w 28241"/>
              <a:gd name="connsiteY3" fmla="*/ 0 h 28241"/>
              <a:gd name="connsiteX4" fmla="*/ 28241 w 28241"/>
              <a:gd name="connsiteY4" fmla="*/ 14121 h 28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41" h="28241">
                <a:moveTo>
                  <a:pt x="28241" y="14121"/>
                </a:moveTo>
                <a:cubicBezTo>
                  <a:pt x="28241" y="21919"/>
                  <a:pt x="21919" y="28241"/>
                  <a:pt x="14121" y="28241"/>
                </a:cubicBezTo>
                <a:cubicBezTo>
                  <a:pt x="6322" y="28241"/>
                  <a:pt x="0" y="21919"/>
                  <a:pt x="0" y="14121"/>
                </a:cubicBezTo>
                <a:cubicBezTo>
                  <a:pt x="0" y="6322"/>
                  <a:pt x="6322" y="0"/>
                  <a:pt x="14121" y="0"/>
                </a:cubicBezTo>
                <a:cubicBezTo>
                  <a:pt x="21919" y="0"/>
                  <a:pt x="28241" y="6322"/>
                  <a:pt x="28241" y="14121"/>
                </a:cubicBezTo>
                <a:close/>
              </a:path>
            </a:pathLst>
          </a:custGeom>
          <a:solidFill>
            <a:srgbClr val="E26F46"/>
          </a:solidFill>
          <a:ln w="313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87" name="Freeform 86">
            <a:extLst>
              <a:ext uri="{FF2B5EF4-FFF2-40B4-BE49-F238E27FC236}">
                <a16:creationId xmlns:a16="http://schemas.microsoft.com/office/drawing/2014/main" id="{66D78D5F-5E13-5CCD-6169-6CE8C5BBAB23}"/>
              </a:ext>
            </a:extLst>
          </p:cNvPr>
          <p:cNvSpPr/>
          <p:nvPr/>
        </p:nvSpPr>
        <p:spPr>
          <a:xfrm>
            <a:off x="7776531" y="2427957"/>
            <a:ext cx="28241" cy="28241"/>
          </a:xfrm>
          <a:custGeom>
            <a:avLst/>
            <a:gdLst>
              <a:gd name="connsiteX0" fmla="*/ 28241 w 28241"/>
              <a:gd name="connsiteY0" fmla="*/ 14121 h 28241"/>
              <a:gd name="connsiteX1" fmla="*/ 14121 w 28241"/>
              <a:gd name="connsiteY1" fmla="*/ 28241 h 28241"/>
              <a:gd name="connsiteX2" fmla="*/ 0 w 28241"/>
              <a:gd name="connsiteY2" fmla="*/ 14121 h 28241"/>
              <a:gd name="connsiteX3" fmla="*/ 14121 w 28241"/>
              <a:gd name="connsiteY3" fmla="*/ 0 h 28241"/>
              <a:gd name="connsiteX4" fmla="*/ 28241 w 28241"/>
              <a:gd name="connsiteY4" fmla="*/ 14121 h 28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41" h="28241">
                <a:moveTo>
                  <a:pt x="28241" y="14121"/>
                </a:moveTo>
                <a:cubicBezTo>
                  <a:pt x="28241" y="21919"/>
                  <a:pt x="21919" y="28241"/>
                  <a:pt x="14121" y="28241"/>
                </a:cubicBezTo>
                <a:cubicBezTo>
                  <a:pt x="6322" y="28241"/>
                  <a:pt x="0" y="21919"/>
                  <a:pt x="0" y="14121"/>
                </a:cubicBezTo>
                <a:cubicBezTo>
                  <a:pt x="0" y="6322"/>
                  <a:pt x="6322" y="0"/>
                  <a:pt x="14121" y="0"/>
                </a:cubicBezTo>
                <a:cubicBezTo>
                  <a:pt x="21919" y="0"/>
                  <a:pt x="28241" y="6322"/>
                  <a:pt x="28241" y="14121"/>
                </a:cubicBezTo>
                <a:close/>
              </a:path>
            </a:pathLst>
          </a:custGeom>
          <a:solidFill>
            <a:srgbClr val="E26F46"/>
          </a:solidFill>
          <a:ln w="313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88" name="Freeform 87">
            <a:extLst>
              <a:ext uri="{FF2B5EF4-FFF2-40B4-BE49-F238E27FC236}">
                <a16:creationId xmlns:a16="http://schemas.microsoft.com/office/drawing/2014/main" id="{9CD86E51-0787-2200-C59B-0409883448AF}"/>
              </a:ext>
            </a:extLst>
          </p:cNvPr>
          <p:cNvSpPr/>
          <p:nvPr/>
        </p:nvSpPr>
        <p:spPr>
          <a:xfrm>
            <a:off x="7878916" y="2374181"/>
            <a:ext cx="28241" cy="28241"/>
          </a:xfrm>
          <a:custGeom>
            <a:avLst/>
            <a:gdLst>
              <a:gd name="connsiteX0" fmla="*/ 28241 w 28241"/>
              <a:gd name="connsiteY0" fmla="*/ 14121 h 28241"/>
              <a:gd name="connsiteX1" fmla="*/ 14121 w 28241"/>
              <a:gd name="connsiteY1" fmla="*/ 28241 h 28241"/>
              <a:gd name="connsiteX2" fmla="*/ 0 w 28241"/>
              <a:gd name="connsiteY2" fmla="*/ 14121 h 28241"/>
              <a:gd name="connsiteX3" fmla="*/ 14121 w 28241"/>
              <a:gd name="connsiteY3" fmla="*/ 0 h 28241"/>
              <a:gd name="connsiteX4" fmla="*/ 28241 w 28241"/>
              <a:gd name="connsiteY4" fmla="*/ 14121 h 28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41" h="28241">
                <a:moveTo>
                  <a:pt x="28241" y="14121"/>
                </a:moveTo>
                <a:cubicBezTo>
                  <a:pt x="28241" y="21919"/>
                  <a:pt x="21919" y="28241"/>
                  <a:pt x="14121" y="28241"/>
                </a:cubicBezTo>
                <a:cubicBezTo>
                  <a:pt x="6322" y="28241"/>
                  <a:pt x="0" y="21919"/>
                  <a:pt x="0" y="14121"/>
                </a:cubicBezTo>
                <a:cubicBezTo>
                  <a:pt x="0" y="6322"/>
                  <a:pt x="6322" y="0"/>
                  <a:pt x="14121" y="0"/>
                </a:cubicBezTo>
                <a:cubicBezTo>
                  <a:pt x="21919" y="0"/>
                  <a:pt x="28241" y="6322"/>
                  <a:pt x="28241" y="14121"/>
                </a:cubicBezTo>
                <a:close/>
              </a:path>
            </a:pathLst>
          </a:custGeom>
          <a:solidFill>
            <a:srgbClr val="E26F46"/>
          </a:solidFill>
          <a:ln w="313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89" name="Freeform 88">
            <a:extLst>
              <a:ext uri="{FF2B5EF4-FFF2-40B4-BE49-F238E27FC236}">
                <a16:creationId xmlns:a16="http://schemas.microsoft.com/office/drawing/2014/main" id="{D37BCE68-9EBD-8152-E706-4E35D9A44C0D}"/>
              </a:ext>
            </a:extLst>
          </p:cNvPr>
          <p:cNvSpPr/>
          <p:nvPr/>
        </p:nvSpPr>
        <p:spPr>
          <a:xfrm>
            <a:off x="7981290" y="2309187"/>
            <a:ext cx="28241" cy="28241"/>
          </a:xfrm>
          <a:custGeom>
            <a:avLst/>
            <a:gdLst>
              <a:gd name="connsiteX0" fmla="*/ 28241 w 28241"/>
              <a:gd name="connsiteY0" fmla="*/ 14121 h 28241"/>
              <a:gd name="connsiteX1" fmla="*/ 14121 w 28241"/>
              <a:gd name="connsiteY1" fmla="*/ 28241 h 28241"/>
              <a:gd name="connsiteX2" fmla="*/ 0 w 28241"/>
              <a:gd name="connsiteY2" fmla="*/ 14121 h 28241"/>
              <a:gd name="connsiteX3" fmla="*/ 14121 w 28241"/>
              <a:gd name="connsiteY3" fmla="*/ 0 h 28241"/>
              <a:gd name="connsiteX4" fmla="*/ 28241 w 28241"/>
              <a:gd name="connsiteY4" fmla="*/ 14121 h 28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41" h="28241">
                <a:moveTo>
                  <a:pt x="28241" y="14121"/>
                </a:moveTo>
                <a:cubicBezTo>
                  <a:pt x="28241" y="21919"/>
                  <a:pt x="21919" y="28241"/>
                  <a:pt x="14121" y="28241"/>
                </a:cubicBezTo>
                <a:cubicBezTo>
                  <a:pt x="6322" y="28241"/>
                  <a:pt x="0" y="21919"/>
                  <a:pt x="0" y="14121"/>
                </a:cubicBezTo>
                <a:cubicBezTo>
                  <a:pt x="0" y="6322"/>
                  <a:pt x="6322" y="0"/>
                  <a:pt x="14121" y="0"/>
                </a:cubicBezTo>
                <a:cubicBezTo>
                  <a:pt x="21919" y="0"/>
                  <a:pt x="28241" y="6322"/>
                  <a:pt x="28241" y="14121"/>
                </a:cubicBezTo>
                <a:close/>
              </a:path>
            </a:pathLst>
          </a:custGeom>
          <a:solidFill>
            <a:srgbClr val="E26F46"/>
          </a:solidFill>
          <a:ln w="313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90" name="Freeform 89">
            <a:extLst>
              <a:ext uri="{FF2B5EF4-FFF2-40B4-BE49-F238E27FC236}">
                <a16:creationId xmlns:a16="http://schemas.microsoft.com/office/drawing/2014/main" id="{1BE937E7-4628-E742-38FA-9A325A833E96}"/>
              </a:ext>
            </a:extLst>
          </p:cNvPr>
          <p:cNvSpPr/>
          <p:nvPr/>
        </p:nvSpPr>
        <p:spPr>
          <a:xfrm>
            <a:off x="8083675" y="2231503"/>
            <a:ext cx="28241" cy="28241"/>
          </a:xfrm>
          <a:custGeom>
            <a:avLst/>
            <a:gdLst>
              <a:gd name="connsiteX0" fmla="*/ 28241 w 28241"/>
              <a:gd name="connsiteY0" fmla="*/ 14121 h 28241"/>
              <a:gd name="connsiteX1" fmla="*/ 14121 w 28241"/>
              <a:gd name="connsiteY1" fmla="*/ 28241 h 28241"/>
              <a:gd name="connsiteX2" fmla="*/ 0 w 28241"/>
              <a:gd name="connsiteY2" fmla="*/ 14121 h 28241"/>
              <a:gd name="connsiteX3" fmla="*/ 14121 w 28241"/>
              <a:gd name="connsiteY3" fmla="*/ 0 h 28241"/>
              <a:gd name="connsiteX4" fmla="*/ 28241 w 28241"/>
              <a:gd name="connsiteY4" fmla="*/ 14121 h 28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41" h="28241">
                <a:moveTo>
                  <a:pt x="28241" y="14121"/>
                </a:moveTo>
                <a:cubicBezTo>
                  <a:pt x="28241" y="21919"/>
                  <a:pt x="21919" y="28241"/>
                  <a:pt x="14121" y="28241"/>
                </a:cubicBezTo>
                <a:cubicBezTo>
                  <a:pt x="6322" y="28241"/>
                  <a:pt x="0" y="21919"/>
                  <a:pt x="0" y="14121"/>
                </a:cubicBezTo>
                <a:cubicBezTo>
                  <a:pt x="0" y="6322"/>
                  <a:pt x="6322" y="0"/>
                  <a:pt x="14121" y="0"/>
                </a:cubicBezTo>
                <a:cubicBezTo>
                  <a:pt x="21919" y="0"/>
                  <a:pt x="28241" y="6322"/>
                  <a:pt x="28241" y="14121"/>
                </a:cubicBezTo>
                <a:close/>
              </a:path>
            </a:pathLst>
          </a:custGeom>
          <a:solidFill>
            <a:srgbClr val="E26F46"/>
          </a:solidFill>
          <a:ln w="313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91" name="Freeform 90">
            <a:extLst>
              <a:ext uri="{FF2B5EF4-FFF2-40B4-BE49-F238E27FC236}">
                <a16:creationId xmlns:a16="http://schemas.microsoft.com/office/drawing/2014/main" id="{B3A02547-443A-D711-C32D-80C1A5EA786A}"/>
              </a:ext>
            </a:extLst>
          </p:cNvPr>
          <p:cNvSpPr/>
          <p:nvPr/>
        </p:nvSpPr>
        <p:spPr>
          <a:xfrm>
            <a:off x="8186050" y="2139593"/>
            <a:ext cx="28241" cy="28241"/>
          </a:xfrm>
          <a:custGeom>
            <a:avLst/>
            <a:gdLst>
              <a:gd name="connsiteX0" fmla="*/ 28241 w 28241"/>
              <a:gd name="connsiteY0" fmla="*/ 14121 h 28241"/>
              <a:gd name="connsiteX1" fmla="*/ 14121 w 28241"/>
              <a:gd name="connsiteY1" fmla="*/ 28241 h 28241"/>
              <a:gd name="connsiteX2" fmla="*/ 0 w 28241"/>
              <a:gd name="connsiteY2" fmla="*/ 14121 h 28241"/>
              <a:gd name="connsiteX3" fmla="*/ 14121 w 28241"/>
              <a:gd name="connsiteY3" fmla="*/ 0 h 28241"/>
              <a:gd name="connsiteX4" fmla="*/ 28241 w 28241"/>
              <a:gd name="connsiteY4" fmla="*/ 14121 h 28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41" h="28241">
                <a:moveTo>
                  <a:pt x="28241" y="14121"/>
                </a:moveTo>
                <a:cubicBezTo>
                  <a:pt x="28241" y="21919"/>
                  <a:pt x="21919" y="28241"/>
                  <a:pt x="14121" y="28241"/>
                </a:cubicBezTo>
                <a:cubicBezTo>
                  <a:pt x="6322" y="28241"/>
                  <a:pt x="0" y="21919"/>
                  <a:pt x="0" y="14121"/>
                </a:cubicBezTo>
                <a:cubicBezTo>
                  <a:pt x="0" y="6322"/>
                  <a:pt x="6322" y="0"/>
                  <a:pt x="14121" y="0"/>
                </a:cubicBezTo>
                <a:cubicBezTo>
                  <a:pt x="21919" y="0"/>
                  <a:pt x="28241" y="6322"/>
                  <a:pt x="28241" y="14121"/>
                </a:cubicBezTo>
                <a:close/>
              </a:path>
            </a:pathLst>
          </a:custGeom>
          <a:solidFill>
            <a:srgbClr val="E26F46"/>
          </a:solidFill>
          <a:ln w="313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92" name="Freeform 91">
            <a:extLst>
              <a:ext uri="{FF2B5EF4-FFF2-40B4-BE49-F238E27FC236}">
                <a16:creationId xmlns:a16="http://schemas.microsoft.com/office/drawing/2014/main" id="{189415AC-7520-77C9-D3DD-D9DE91D91D38}"/>
              </a:ext>
            </a:extLst>
          </p:cNvPr>
          <p:cNvSpPr/>
          <p:nvPr/>
        </p:nvSpPr>
        <p:spPr>
          <a:xfrm>
            <a:off x="8288435" y="2031948"/>
            <a:ext cx="28241" cy="28241"/>
          </a:xfrm>
          <a:custGeom>
            <a:avLst/>
            <a:gdLst>
              <a:gd name="connsiteX0" fmla="*/ 28241 w 28241"/>
              <a:gd name="connsiteY0" fmla="*/ 14121 h 28241"/>
              <a:gd name="connsiteX1" fmla="*/ 14121 w 28241"/>
              <a:gd name="connsiteY1" fmla="*/ 28241 h 28241"/>
              <a:gd name="connsiteX2" fmla="*/ 0 w 28241"/>
              <a:gd name="connsiteY2" fmla="*/ 14121 h 28241"/>
              <a:gd name="connsiteX3" fmla="*/ 14121 w 28241"/>
              <a:gd name="connsiteY3" fmla="*/ 0 h 28241"/>
              <a:gd name="connsiteX4" fmla="*/ 28241 w 28241"/>
              <a:gd name="connsiteY4" fmla="*/ 14121 h 28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41" h="28241">
                <a:moveTo>
                  <a:pt x="28241" y="14121"/>
                </a:moveTo>
                <a:cubicBezTo>
                  <a:pt x="28241" y="21919"/>
                  <a:pt x="21919" y="28241"/>
                  <a:pt x="14121" y="28241"/>
                </a:cubicBezTo>
                <a:cubicBezTo>
                  <a:pt x="6322" y="28241"/>
                  <a:pt x="0" y="21919"/>
                  <a:pt x="0" y="14121"/>
                </a:cubicBezTo>
                <a:cubicBezTo>
                  <a:pt x="0" y="6322"/>
                  <a:pt x="6322" y="0"/>
                  <a:pt x="14121" y="0"/>
                </a:cubicBezTo>
                <a:cubicBezTo>
                  <a:pt x="21919" y="0"/>
                  <a:pt x="28241" y="6322"/>
                  <a:pt x="28241" y="14121"/>
                </a:cubicBezTo>
                <a:close/>
              </a:path>
            </a:pathLst>
          </a:custGeom>
          <a:solidFill>
            <a:srgbClr val="E26F46"/>
          </a:solidFill>
          <a:ln w="313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93" name="Freeform 92">
            <a:extLst>
              <a:ext uri="{FF2B5EF4-FFF2-40B4-BE49-F238E27FC236}">
                <a16:creationId xmlns:a16="http://schemas.microsoft.com/office/drawing/2014/main" id="{335C6EFD-B26D-94E5-1350-ECC611648D80}"/>
              </a:ext>
            </a:extLst>
          </p:cNvPr>
          <p:cNvSpPr/>
          <p:nvPr/>
        </p:nvSpPr>
        <p:spPr>
          <a:xfrm>
            <a:off x="8390810" y="1907118"/>
            <a:ext cx="28241" cy="28241"/>
          </a:xfrm>
          <a:custGeom>
            <a:avLst/>
            <a:gdLst>
              <a:gd name="connsiteX0" fmla="*/ 28241 w 28241"/>
              <a:gd name="connsiteY0" fmla="*/ 14121 h 28241"/>
              <a:gd name="connsiteX1" fmla="*/ 14121 w 28241"/>
              <a:gd name="connsiteY1" fmla="*/ 28241 h 28241"/>
              <a:gd name="connsiteX2" fmla="*/ 0 w 28241"/>
              <a:gd name="connsiteY2" fmla="*/ 14121 h 28241"/>
              <a:gd name="connsiteX3" fmla="*/ 14121 w 28241"/>
              <a:gd name="connsiteY3" fmla="*/ 0 h 28241"/>
              <a:gd name="connsiteX4" fmla="*/ 28241 w 28241"/>
              <a:gd name="connsiteY4" fmla="*/ 14121 h 28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41" h="28241">
                <a:moveTo>
                  <a:pt x="28241" y="14121"/>
                </a:moveTo>
                <a:cubicBezTo>
                  <a:pt x="28241" y="21919"/>
                  <a:pt x="21919" y="28241"/>
                  <a:pt x="14121" y="28241"/>
                </a:cubicBezTo>
                <a:cubicBezTo>
                  <a:pt x="6322" y="28241"/>
                  <a:pt x="0" y="21919"/>
                  <a:pt x="0" y="14121"/>
                </a:cubicBezTo>
                <a:cubicBezTo>
                  <a:pt x="0" y="6322"/>
                  <a:pt x="6322" y="0"/>
                  <a:pt x="14121" y="0"/>
                </a:cubicBezTo>
                <a:cubicBezTo>
                  <a:pt x="21919" y="0"/>
                  <a:pt x="28241" y="6322"/>
                  <a:pt x="28241" y="14121"/>
                </a:cubicBezTo>
                <a:close/>
              </a:path>
            </a:pathLst>
          </a:custGeom>
          <a:solidFill>
            <a:srgbClr val="E26F46"/>
          </a:solidFill>
          <a:ln w="313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grpSp>
        <p:nvGrpSpPr>
          <p:cNvPr id="279" name="Group 278">
            <a:extLst>
              <a:ext uri="{FF2B5EF4-FFF2-40B4-BE49-F238E27FC236}">
                <a16:creationId xmlns:a16="http://schemas.microsoft.com/office/drawing/2014/main" id="{F2360AA5-52E8-67BE-B31C-B1D178847DEA}"/>
              </a:ext>
            </a:extLst>
          </p:cNvPr>
          <p:cNvGrpSpPr/>
          <p:nvPr/>
        </p:nvGrpSpPr>
        <p:grpSpPr>
          <a:xfrm>
            <a:off x="6170374" y="2978117"/>
            <a:ext cx="2292921" cy="1492079"/>
            <a:chOff x="6170374" y="2978117"/>
            <a:chExt cx="2292921" cy="1492079"/>
          </a:xfrm>
        </p:grpSpPr>
        <p:sp>
          <p:nvSpPr>
            <p:cNvPr id="129" name="Freeform 128">
              <a:extLst>
                <a:ext uri="{FF2B5EF4-FFF2-40B4-BE49-F238E27FC236}">
                  <a16:creationId xmlns:a16="http://schemas.microsoft.com/office/drawing/2014/main" id="{81D5787C-ABF3-293F-56A6-FECAB14F9A9C}"/>
                </a:ext>
              </a:extLst>
            </p:cNvPr>
            <p:cNvSpPr/>
            <p:nvPr/>
          </p:nvSpPr>
          <p:spPr>
            <a:xfrm>
              <a:off x="6371776" y="4289178"/>
              <a:ext cx="2091519" cy="980"/>
            </a:xfrm>
            <a:custGeom>
              <a:avLst/>
              <a:gdLst>
                <a:gd name="connsiteX0" fmla="*/ 0 w 2091519"/>
                <a:gd name="connsiteY0" fmla="*/ 0 h 980"/>
                <a:gd name="connsiteX1" fmla="*/ 2091519 w 2091519"/>
                <a:gd name="connsiteY1" fmla="*/ 0 h 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91519" h="980">
                  <a:moveTo>
                    <a:pt x="0" y="0"/>
                  </a:moveTo>
                  <a:lnTo>
                    <a:pt x="2091519" y="0"/>
                  </a:lnTo>
                </a:path>
              </a:pathLst>
            </a:custGeom>
            <a:noFill/>
            <a:ln w="1961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0" name="Freeform 129">
              <a:extLst>
                <a:ext uri="{FF2B5EF4-FFF2-40B4-BE49-F238E27FC236}">
                  <a16:creationId xmlns:a16="http://schemas.microsoft.com/office/drawing/2014/main" id="{4AD73C0A-87AF-CF43-0B87-310052721A2E}"/>
                </a:ext>
              </a:extLst>
            </p:cNvPr>
            <p:cNvSpPr/>
            <p:nvPr/>
          </p:nvSpPr>
          <p:spPr>
            <a:xfrm>
              <a:off x="6371776" y="4016796"/>
              <a:ext cx="2091519" cy="980"/>
            </a:xfrm>
            <a:custGeom>
              <a:avLst/>
              <a:gdLst>
                <a:gd name="connsiteX0" fmla="*/ 0 w 2091519"/>
                <a:gd name="connsiteY0" fmla="*/ 0 h 980"/>
                <a:gd name="connsiteX1" fmla="*/ 2091519 w 2091519"/>
                <a:gd name="connsiteY1" fmla="*/ 0 h 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91519" h="980">
                  <a:moveTo>
                    <a:pt x="0" y="0"/>
                  </a:moveTo>
                  <a:lnTo>
                    <a:pt x="2091519" y="0"/>
                  </a:lnTo>
                </a:path>
              </a:pathLst>
            </a:custGeom>
            <a:noFill/>
            <a:ln w="1961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1" name="Freeform 130">
              <a:extLst>
                <a:ext uri="{FF2B5EF4-FFF2-40B4-BE49-F238E27FC236}">
                  <a16:creationId xmlns:a16="http://schemas.microsoft.com/office/drawing/2014/main" id="{0FB7C611-3943-6802-2348-3C4AD51F6498}"/>
                </a:ext>
              </a:extLst>
            </p:cNvPr>
            <p:cNvSpPr/>
            <p:nvPr/>
          </p:nvSpPr>
          <p:spPr>
            <a:xfrm>
              <a:off x="6371776" y="3744414"/>
              <a:ext cx="2091519" cy="980"/>
            </a:xfrm>
            <a:custGeom>
              <a:avLst/>
              <a:gdLst>
                <a:gd name="connsiteX0" fmla="*/ 0 w 2091519"/>
                <a:gd name="connsiteY0" fmla="*/ 0 h 980"/>
                <a:gd name="connsiteX1" fmla="*/ 2091519 w 2091519"/>
                <a:gd name="connsiteY1" fmla="*/ 0 h 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91519" h="980">
                  <a:moveTo>
                    <a:pt x="0" y="0"/>
                  </a:moveTo>
                  <a:lnTo>
                    <a:pt x="2091519" y="0"/>
                  </a:lnTo>
                </a:path>
              </a:pathLst>
            </a:custGeom>
            <a:noFill/>
            <a:ln w="1961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2" name="Freeform 131">
              <a:extLst>
                <a:ext uri="{FF2B5EF4-FFF2-40B4-BE49-F238E27FC236}">
                  <a16:creationId xmlns:a16="http://schemas.microsoft.com/office/drawing/2014/main" id="{514476AC-6FD2-28B6-BBF1-FF076B5DCC0B}"/>
                </a:ext>
              </a:extLst>
            </p:cNvPr>
            <p:cNvSpPr/>
            <p:nvPr/>
          </p:nvSpPr>
          <p:spPr>
            <a:xfrm>
              <a:off x="6371776" y="3472034"/>
              <a:ext cx="2091519" cy="980"/>
            </a:xfrm>
            <a:custGeom>
              <a:avLst/>
              <a:gdLst>
                <a:gd name="connsiteX0" fmla="*/ 0 w 2091519"/>
                <a:gd name="connsiteY0" fmla="*/ 0 h 980"/>
                <a:gd name="connsiteX1" fmla="*/ 2091519 w 2091519"/>
                <a:gd name="connsiteY1" fmla="*/ 0 h 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91519" h="980">
                  <a:moveTo>
                    <a:pt x="0" y="0"/>
                  </a:moveTo>
                  <a:lnTo>
                    <a:pt x="2091519" y="0"/>
                  </a:lnTo>
                </a:path>
              </a:pathLst>
            </a:custGeom>
            <a:noFill/>
            <a:ln w="1961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3" name="Freeform 132">
              <a:extLst>
                <a:ext uri="{FF2B5EF4-FFF2-40B4-BE49-F238E27FC236}">
                  <a16:creationId xmlns:a16="http://schemas.microsoft.com/office/drawing/2014/main" id="{D92F1436-5021-35BC-648F-C321421D96C7}"/>
                </a:ext>
              </a:extLst>
            </p:cNvPr>
            <p:cNvSpPr/>
            <p:nvPr/>
          </p:nvSpPr>
          <p:spPr>
            <a:xfrm>
              <a:off x="6371776" y="3199653"/>
              <a:ext cx="2091519" cy="980"/>
            </a:xfrm>
            <a:custGeom>
              <a:avLst/>
              <a:gdLst>
                <a:gd name="connsiteX0" fmla="*/ 0 w 2091519"/>
                <a:gd name="connsiteY0" fmla="*/ 0 h 980"/>
                <a:gd name="connsiteX1" fmla="*/ 2091519 w 2091519"/>
                <a:gd name="connsiteY1" fmla="*/ 0 h 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91519" h="980">
                  <a:moveTo>
                    <a:pt x="0" y="0"/>
                  </a:moveTo>
                  <a:lnTo>
                    <a:pt x="2091519" y="0"/>
                  </a:lnTo>
                </a:path>
              </a:pathLst>
            </a:custGeom>
            <a:noFill/>
            <a:ln w="1961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grpSp>
          <p:nvGrpSpPr>
            <p:cNvPr id="278" name="Group 277">
              <a:extLst>
                <a:ext uri="{FF2B5EF4-FFF2-40B4-BE49-F238E27FC236}">
                  <a16:creationId xmlns:a16="http://schemas.microsoft.com/office/drawing/2014/main" id="{9B4444F0-9F14-F847-56B3-B6765D98A47E}"/>
                </a:ext>
              </a:extLst>
            </p:cNvPr>
            <p:cNvGrpSpPr/>
            <p:nvPr/>
          </p:nvGrpSpPr>
          <p:grpSpPr>
            <a:xfrm>
              <a:off x="6170374" y="2978117"/>
              <a:ext cx="2292921" cy="1492079"/>
              <a:chOff x="6170374" y="2978117"/>
              <a:chExt cx="2292921" cy="1492079"/>
            </a:xfrm>
          </p:grpSpPr>
          <p:sp>
            <p:nvSpPr>
              <p:cNvPr id="97" name="Freeform 96">
                <a:extLst>
                  <a:ext uri="{FF2B5EF4-FFF2-40B4-BE49-F238E27FC236}">
                    <a16:creationId xmlns:a16="http://schemas.microsoft.com/office/drawing/2014/main" id="{1236CD9D-F380-F8DB-95BC-24BF53271F81}"/>
                  </a:ext>
                </a:extLst>
              </p:cNvPr>
              <p:cNvSpPr/>
              <p:nvPr/>
            </p:nvSpPr>
            <p:spPr>
              <a:xfrm>
                <a:off x="6430970" y="2978117"/>
                <a:ext cx="980" cy="1349245"/>
              </a:xfrm>
              <a:custGeom>
                <a:avLst/>
                <a:gdLst>
                  <a:gd name="connsiteX0" fmla="*/ 0 w 980"/>
                  <a:gd name="connsiteY0" fmla="*/ 1349245 h 1349245"/>
                  <a:gd name="connsiteX1" fmla="*/ 0 w 980"/>
                  <a:gd name="connsiteY1" fmla="*/ 0 h 13492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80" h="1349245">
                    <a:moveTo>
                      <a:pt x="0" y="1349245"/>
                    </a:moveTo>
                    <a:lnTo>
                      <a:pt x="0" y="0"/>
                    </a:lnTo>
                  </a:path>
                </a:pathLst>
              </a:custGeom>
              <a:noFill/>
              <a:ln w="1961" cap="rnd">
                <a:solidFill>
                  <a:srgbClr val="000000">
                    <a:alpha val="10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98" name="Freeform 97">
                <a:extLst>
                  <a:ext uri="{FF2B5EF4-FFF2-40B4-BE49-F238E27FC236}">
                    <a16:creationId xmlns:a16="http://schemas.microsoft.com/office/drawing/2014/main" id="{17079D0E-B9FD-9864-3800-853B5B682010}"/>
                  </a:ext>
                </a:extLst>
              </p:cNvPr>
              <p:cNvSpPr/>
              <p:nvPr/>
            </p:nvSpPr>
            <p:spPr>
              <a:xfrm>
                <a:off x="6825596" y="2978117"/>
                <a:ext cx="980" cy="1349245"/>
              </a:xfrm>
              <a:custGeom>
                <a:avLst/>
                <a:gdLst>
                  <a:gd name="connsiteX0" fmla="*/ 0 w 980"/>
                  <a:gd name="connsiteY0" fmla="*/ 1349245 h 1349245"/>
                  <a:gd name="connsiteX1" fmla="*/ 0 w 980"/>
                  <a:gd name="connsiteY1" fmla="*/ 0 h 13492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80" h="1349245">
                    <a:moveTo>
                      <a:pt x="0" y="1349245"/>
                    </a:moveTo>
                    <a:lnTo>
                      <a:pt x="0" y="0"/>
                    </a:lnTo>
                  </a:path>
                </a:pathLst>
              </a:custGeom>
              <a:noFill/>
              <a:ln w="1961" cap="rnd">
                <a:solidFill>
                  <a:srgbClr val="000000">
                    <a:alpha val="10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99" name="Freeform 98">
                <a:extLst>
                  <a:ext uri="{FF2B5EF4-FFF2-40B4-BE49-F238E27FC236}">
                    <a16:creationId xmlns:a16="http://schemas.microsoft.com/office/drawing/2014/main" id="{502339D9-7409-C8F8-A792-C3988A907E77}"/>
                  </a:ext>
                </a:extLst>
              </p:cNvPr>
              <p:cNvSpPr/>
              <p:nvPr/>
            </p:nvSpPr>
            <p:spPr>
              <a:xfrm>
                <a:off x="7220226" y="2978117"/>
                <a:ext cx="980" cy="1349245"/>
              </a:xfrm>
              <a:custGeom>
                <a:avLst/>
                <a:gdLst>
                  <a:gd name="connsiteX0" fmla="*/ 0 w 980"/>
                  <a:gd name="connsiteY0" fmla="*/ 1349245 h 1349245"/>
                  <a:gd name="connsiteX1" fmla="*/ 0 w 980"/>
                  <a:gd name="connsiteY1" fmla="*/ 0 h 13492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80" h="1349245">
                    <a:moveTo>
                      <a:pt x="0" y="1349245"/>
                    </a:moveTo>
                    <a:lnTo>
                      <a:pt x="0" y="0"/>
                    </a:lnTo>
                  </a:path>
                </a:pathLst>
              </a:custGeom>
              <a:noFill/>
              <a:ln w="1961" cap="rnd">
                <a:solidFill>
                  <a:srgbClr val="000000">
                    <a:alpha val="10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00" name="Freeform 99">
                <a:extLst>
                  <a:ext uri="{FF2B5EF4-FFF2-40B4-BE49-F238E27FC236}">
                    <a16:creationId xmlns:a16="http://schemas.microsoft.com/office/drawing/2014/main" id="{C138550B-8F71-E109-4635-E7C9C0C5B6FD}"/>
                  </a:ext>
                </a:extLst>
              </p:cNvPr>
              <p:cNvSpPr/>
              <p:nvPr/>
            </p:nvSpPr>
            <p:spPr>
              <a:xfrm>
                <a:off x="7614850" y="2978117"/>
                <a:ext cx="980" cy="1349245"/>
              </a:xfrm>
              <a:custGeom>
                <a:avLst/>
                <a:gdLst>
                  <a:gd name="connsiteX0" fmla="*/ 0 w 980"/>
                  <a:gd name="connsiteY0" fmla="*/ 1349245 h 1349245"/>
                  <a:gd name="connsiteX1" fmla="*/ 0 w 980"/>
                  <a:gd name="connsiteY1" fmla="*/ 0 h 13492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80" h="1349245">
                    <a:moveTo>
                      <a:pt x="0" y="1349245"/>
                    </a:moveTo>
                    <a:lnTo>
                      <a:pt x="0" y="0"/>
                    </a:lnTo>
                  </a:path>
                </a:pathLst>
              </a:custGeom>
              <a:noFill/>
              <a:ln w="1961" cap="rnd">
                <a:solidFill>
                  <a:srgbClr val="000000">
                    <a:alpha val="10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01" name="Freeform 100">
                <a:extLst>
                  <a:ext uri="{FF2B5EF4-FFF2-40B4-BE49-F238E27FC236}">
                    <a16:creationId xmlns:a16="http://schemas.microsoft.com/office/drawing/2014/main" id="{D4FB5091-1716-BC50-BFFB-0C56102E67D2}"/>
                  </a:ext>
                </a:extLst>
              </p:cNvPr>
              <p:cNvSpPr/>
              <p:nvPr/>
            </p:nvSpPr>
            <p:spPr>
              <a:xfrm>
                <a:off x="8009473" y="2978117"/>
                <a:ext cx="980" cy="1349245"/>
              </a:xfrm>
              <a:custGeom>
                <a:avLst/>
                <a:gdLst>
                  <a:gd name="connsiteX0" fmla="*/ 0 w 980"/>
                  <a:gd name="connsiteY0" fmla="*/ 1349245 h 1349245"/>
                  <a:gd name="connsiteX1" fmla="*/ 0 w 980"/>
                  <a:gd name="connsiteY1" fmla="*/ 0 h 13492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80" h="1349245">
                    <a:moveTo>
                      <a:pt x="0" y="1349245"/>
                    </a:moveTo>
                    <a:lnTo>
                      <a:pt x="0" y="0"/>
                    </a:lnTo>
                  </a:path>
                </a:pathLst>
              </a:custGeom>
              <a:noFill/>
              <a:ln w="1961" cap="rnd">
                <a:solidFill>
                  <a:srgbClr val="000000">
                    <a:alpha val="10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02" name="Freeform 101">
                <a:extLst>
                  <a:ext uri="{FF2B5EF4-FFF2-40B4-BE49-F238E27FC236}">
                    <a16:creationId xmlns:a16="http://schemas.microsoft.com/office/drawing/2014/main" id="{357EBA38-D4CF-9CB4-C7BB-B4BBA46F2925}"/>
                  </a:ext>
                </a:extLst>
              </p:cNvPr>
              <p:cNvSpPr/>
              <p:nvPr/>
            </p:nvSpPr>
            <p:spPr>
              <a:xfrm>
                <a:off x="8404097" y="2978117"/>
                <a:ext cx="980" cy="1349245"/>
              </a:xfrm>
              <a:custGeom>
                <a:avLst/>
                <a:gdLst>
                  <a:gd name="connsiteX0" fmla="*/ 0 w 980"/>
                  <a:gd name="connsiteY0" fmla="*/ 1349245 h 1349245"/>
                  <a:gd name="connsiteX1" fmla="*/ 0 w 980"/>
                  <a:gd name="connsiteY1" fmla="*/ 0 h 13492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80" h="1349245">
                    <a:moveTo>
                      <a:pt x="0" y="1349245"/>
                    </a:moveTo>
                    <a:lnTo>
                      <a:pt x="0" y="0"/>
                    </a:lnTo>
                  </a:path>
                </a:pathLst>
              </a:custGeom>
              <a:noFill/>
              <a:ln w="1961" cap="rnd">
                <a:solidFill>
                  <a:srgbClr val="000000">
                    <a:alpha val="10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grpSp>
            <p:nvGrpSpPr>
              <p:cNvPr id="277" name="Group 276">
                <a:extLst>
                  <a:ext uri="{FF2B5EF4-FFF2-40B4-BE49-F238E27FC236}">
                    <a16:creationId xmlns:a16="http://schemas.microsoft.com/office/drawing/2014/main" id="{639A1968-2EF5-6867-75CA-675697C70E33}"/>
                  </a:ext>
                </a:extLst>
              </p:cNvPr>
              <p:cNvGrpSpPr/>
              <p:nvPr/>
            </p:nvGrpSpPr>
            <p:grpSpPr>
              <a:xfrm>
                <a:off x="6170374" y="2978117"/>
                <a:ext cx="2292921" cy="1492079"/>
                <a:chOff x="6170374" y="2978117"/>
                <a:chExt cx="2292921" cy="1492079"/>
              </a:xfrm>
            </p:grpSpPr>
            <p:sp>
              <p:nvSpPr>
                <p:cNvPr id="103" name="Freeform 102">
                  <a:extLst>
                    <a:ext uri="{FF2B5EF4-FFF2-40B4-BE49-F238E27FC236}">
                      <a16:creationId xmlns:a16="http://schemas.microsoft.com/office/drawing/2014/main" id="{EE6599AA-F54F-878A-B38B-A3A38842ABB0}"/>
                    </a:ext>
                  </a:extLst>
                </p:cNvPr>
                <p:cNvSpPr/>
                <p:nvPr/>
              </p:nvSpPr>
              <p:spPr>
                <a:xfrm>
                  <a:off x="6371776" y="4327363"/>
                  <a:ext cx="2091519" cy="980"/>
                </a:xfrm>
                <a:custGeom>
                  <a:avLst/>
                  <a:gdLst>
                    <a:gd name="connsiteX0" fmla="*/ 0 w 2091519"/>
                    <a:gd name="connsiteY0" fmla="*/ 0 h 980"/>
                    <a:gd name="connsiteX1" fmla="*/ 2091519 w 2091519"/>
                    <a:gd name="connsiteY1" fmla="*/ 0 h 9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091519" h="980">
                      <a:moveTo>
                        <a:pt x="0" y="0"/>
                      </a:moveTo>
                      <a:lnTo>
                        <a:pt x="2091519" y="0"/>
                      </a:lnTo>
                    </a:path>
                  </a:pathLst>
                </a:custGeom>
                <a:noFill/>
                <a:ln w="3921" cap="rnd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DE"/>
                </a:p>
              </p:txBody>
            </p:sp>
            <p:sp>
              <p:nvSpPr>
                <p:cNvPr id="104" name="Freeform 103">
                  <a:extLst>
                    <a:ext uri="{FF2B5EF4-FFF2-40B4-BE49-F238E27FC236}">
                      <a16:creationId xmlns:a16="http://schemas.microsoft.com/office/drawing/2014/main" id="{AEAAA33A-BBAF-5788-410A-6AAAFEF9F6D6}"/>
                    </a:ext>
                  </a:extLst>
                </p:cNvPr>
                <p:cNvSpPr/>
                <p:nvPr/>
              </p:nvSpPr>
              <p:spPr>
                <a:xfrm>
                  <a:off x="6430970" y="4308829"/>
                  <a:ext cx="980" cy="18533"/>
                </a:xfrm>
                <a:custGeom>
                  <a:avLst/>
                  <a:gdLst>
                    <a:gd name="connsiteX0" fmla="*/ 0 w 980"/>
                    <a:gd name="connsiteY0" fmla="*/ 18533 h 18533"/>
                    <a:gd name="connsiteX1" fmla="*/ 0 w 980"/>
                    <a:gd name="connsiteY1" fmla="*/ 0 h 185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0" h="18533">
                      <a:moveTo>
                        <a:pt x="0" y="18533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3921" cap="rnd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DE"/>
                </a:p>
              </p:txBody>
            </p:sp>
            <p:sp>
              <p:nvSpPr>
                <p:cNvPr id="105" name="Freeform 104">
                  <a:extLst>
                    <a:ext uri="{FF2B5EF4-FFF2-40B4-BE49-F238E27FC236}">
                      <a16:creationId xmlns:a16="http://schemas.microsoft.com/office/drawing/2014/main" id="{8505D611-50FD-108D-1631-8621599EAAAD}"/>
                    </a:ext>
                  </a:extLst>
                </p:cNvPr>
                <p:cNvSpPr/>
                <p:nvPr/>
              </p:nvSpPr>
              <p:spPr>
                <a:xfrm>
                  <a:off x="6825596" y="4308829"/>
                  <a:ext cx="980" cy="18533"/>
                </a:xfrm>
                <a:custGeom>
                  <a:avLst/>
                  <a:gdLst>
                    <a:gd name="connsiteX0" fmla="*/ 0 w 980"/>
                    <a:gd name="connsiteY0" fmla="*/ 18533 h 18533"/>
                    <a:gd name="connsiteX1" fmla="*/ 0 w 980"/>
                    <a:gd name="connsiteY1" fmla="*/ 0 h 185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0" h="18533">
                      <a:moveTo>
                        <a:pt x="0" y="18533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3921" cap="rnd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DE"/>
                </a:p>
              </p:txBody>
            </p:sp>
            <p:sp>
              <p:nvSpPr>
                <p:cNvPr id="106" name="Freeform 105">
                  <a:extLst>
                    <a:ext uri="{FF2B5EF4-FFF2-40B4-BE49-F238E27FC236}">
                      <a16:creationId xmlns:a16="http://schemas.microsoft.com/office/drawing/2014/main" id="{FB554597-6099-828D-58A9-4E463A669551}"/>
                    </a:ext>
                  </a:extLst>
                </p:cNvPr>
                <p:cNvSpPr/>
                <p:nvPr/>
              </p:nvSpPr>
              <p:spPr>
                <a:xfrm>
                  <a:off x="7220226" y="4308829"/>
                  <a:ext cx="980" cy="18533"/>
                </a:xfrm>
                <a:custGeom>
                  <a:avLst/>
                  <a:gdLst>
                    <a:gd name="connsiteX0" fmla="*/ 0 w 980"/>
                    <a:gd name="connsiteY0" fmla="*/ 18533 h 18533"/>
                    <a:gd name="connsiteX1" fmla="*/ 0 w 980"/>
                    <a:gd name="connsiteY1" fmla="*/ 0 h 185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0" h="18533">
                      <a:moveTo>
                        <a:pt x="0" y="18533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3921" cap="rnd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DE"/>
                </a:p>
              </p:txBody>
            </p:sp>
            <p:sp>
              <p:nvSpPr>
                <p:cNvPr id="107" name="Freeform 106">
                  <a:extLst>
                    <a:ext uri="{FF2B5EF4-FFF2-40B4-BE49-F238E27FC236}">
                      <a16:creationId xmlns:a16="http://schemas.microsoft.com/office/drawing/2014/main" id="{49205907-4EFA-40DC-BFAF-72C890DCF54B}"/>
                    </a:ext>
                  </a:extLst>
                </p:cNvPr>
                <p:cNvSpPr/>
                <p:nvPr/>
              </p:nvSpPr>
              <p:spPr>
                <a:xfrm>
                  <a:off x="7614850" y="4308829"/>
                  <a:ext cx="980" cy="18533"/>
                </a:xfrm>
                <a:custGeom>
                  <a:avLst/>
                  <a:gdLst>
                    <a:gd name="connsiteX0" fmla="*/ 0 w 980"/>
                    <a:gd name="connsiteY0" fmla="*/ 18533 h 18533"/>
                    <a:gd name="connsiteX1" fmla="*/ 0 w 980"/>
                    <a:gd name="connsiteY1" fmla="*/ 0 h 185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0" h="18533">
                      <a:moveTo>
                        <a:pt x="0" y="18533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3921" cap="rnd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DE"/>
                </a:p>
              </p:txBody>
            </p:sp>
            <p:sp>
              <p:nvSpPr>
                <p:cNvPr id="108" name="Freeform 107">
                  <a:extLst>
                    <a:ext uri="{FF2B5EF4-FFF2-40B4-BE49-F238E27FC236}">
                      <a16:creationId xmlns:a16="http://schemas.microsoft.com/office/drawing/2014/main" id="{34D57F3C-31C6-DB3E-1C73-3EDCC6E8BB36}"/>
                    </a:ext>
                  </a:extLst>
                </p:cNvPr>
                <p:cNvSpPr/>
                <p:nvPr/>
              </p:nvSpPr>
              <p:spPr>
                <a:xfrm>
                  <a:off x="8009473" y="4308829"/>
                  <a:ext cx="980" cy="18533"/>
                </a:xfrm>
                <a:custGeom>
                  <a:avLst/>
                  <a:gdLst>
                    <a:gd name="connsiteX0" fmla="*/ 0 w 980"/>
                    <a:gd name="connsiteY0" fmla="*/ 18533 h 18533"/>
                    <a:gd name="connsiteX1" fmla="*/ 0 w 980"/>
                    <a:gd name="connsiteY1" fmla="*/ 0 h 185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0" h="18533">
                      <a:moveTo>
                        <a:pt x="0" y="18533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3921" cap="rnd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DE"/>
                </a:p>
              </p:txBody>
            </p:sp>
            <p:sp>
              <p:nvSpPr>
                <p:cNvPr id="109" name="Freeform 108">
                  <a:extLst>
                    <a:ext uri="{FF2B5EF4-FFF2-40B4-BE49-F238E27FC236}">
                      <a16:creationId xmlns:a16="http://schemas.microsoft.com/office/drawing/2014/main" id="{DF9533EC-A056-A815-C735-084F5A136F1A}"/>
                    </a:ext>
                  </a:extLst>
                </p:cNvPr>
                <p:cNvSpPr/>
                <p:nvPr/>
              </p:nvSpPr>
              <p:spPr>
                <a:xfrm>
                  <a:off x="8404097" y="4308829"/>
                  <a:ext cx="980" cy="18533"/>
                </a:xfrm>
                <a:custGeom>
                  <a:avLst/>
                  <a:gdLst>
                    <a:gd name="connsiteX0" fmla="*/ 0 w 980"/>
                    <a:gd name="connsiteY0" fmla="*/ 18533 h 18533"/>
                    <a:gd name="connsiteX1" fmla="*/ 0 w 980"/>
                    <a:gd name="connsiteY1" fmla="*/ 0 h 185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0" h="18533">
                      <a:moveTo>
                        <a:pt x="0" y="18533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3921" cap="rnd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DE"/>
                </a:p>
              </p:txBody>
            </p:sp>
            <p:sp>
              <p:nvSpPr>
                <p:cNvPr id="110" name="Freeform 109">
                  <a:extLst>
                    <a:ext uri="{FF2B5EF4-FFF2-40B4-BE49-F238E27FC236}">
                      <a16:creationId xmlns:a16="http://schemas.microsoft.com/office/drawing/2014/main" id="{EBF39F2A-0509-7461-23F4-755ED7698A63}"/>
                    </a:ext>
                  </a:extLst>
                </p:cNvPr>
                <p:cNvSpPr/>
                <p:nvPr/>
              </p:nvSpPr>
              <p:spPr>
                <a:xfrm>
                  <a:off x="6397081" y="4354045"/>
                  <a:ext cx="23425" cy="35164"/>
                </a:xfrm>
                <a:custGeom>
                  <a:avLst/>
                  <a:gdLst>
                    <a:gd name="connsiteX0" fmla="*/ 11712 w 23425"/>
                    <a:gd name="connsiteY0" fmla="*/ 3638 h 35164"/>
                    <a:gd name="connsiteX1" fmla="*/ 6379 w 23425"/>
                    <a:gd name="connsiteY1" fmla="*/ 7129 h 35164"/>
                    <a:gd name="connsiteX2" fmla="*/ 4608 w 23425"/>
                    <a:gd name="connsiteY2" fmla="*/ 17592 h 35164"/>
                    <a:gd name="connsiteX3" fmla="*/ 6379 w 23425"/>
                    <a:gd name="connsiteY3" fmla="*/ 28065 h 35164"/>
                    <a:gd name="connsiteX4" fmla="*/ 11712 w 23425"/>
                    <a:gd name="connsiteY4" fmla="*/ 31536 h 35164"/>
                    <a:gd name="connsiteX5" fmla="*/ 17047 w 23425"/>
                    <a:gd name="connsiteY5" fmla="*/ 28065 h 35164"/>
                    <a:gd name="connsiteX6" fmla="*/ 18840 w 23425"/>
                    <a:gd name="connsiteY6" fmla="*/ 17592 h 35164"/>
                    <a:gd name="connsiteX7" fmla="*/ 17047 w 23425"/>
                    <a:gd name="connsiteY7" fmla="*/ 7129 h 35164"/>
                    <a:gd name="connsiteX8" fmla="*/ 11712 w 23425"/>
                    <a:gd name="connsiteY8" fmla="*/ 3638 h 35164"/>
                    <a:gd name="connsiteX9" fmla="*/ 11712 w 23425"/>
                    <a:gd name="connsiteY9" fmla="*/ 0 h 35164"/>
                    <a:gd name="connsiteX10" fmla="*/ 20406 w 23425"/>
                    <a:gd name="connsiteY10" fmla="*/ 4521 h 35164"/>
                    <a:gd name="connsiteX11" fmla="*/ 23426 w 23425"/>
                    <a:gd name="connsiteY11" fmla="*/ 17592 h 35164"/>
                    <a:gd name="connsiteX12" fmla="*/ 20406 w 23425"/>
                    <a:gd name="connsiteY12" fmla="*/ 30673 h 35164"/>
                    <a:gd name="connsiteX13" fmla="*/ 11712 w 23425"/>
                    <a:gd name="connsiteY13" fmla="*/ 35164 h 35164"/>
                    <a:gd name="connsiteX14" fmla="*/ 2997 w 23425"/>
                    <a:gd name="connsiteY14" fmla="*/ 30673 h 35164"/>
                    <a:gd name="connsiteX15" fmla="*/ 0 w 23425"/>
                    <a:gd name="connsiteY15" fmla="*/ 17592 h 35164"/>
                    <a:gd name="connsiteX16" fmla="*/ 2997 w 23425"/>
                    <a:gd name="connsiteY16" fmla="*/ 4521 h 35164"/>
                    <a:gd name="connsiteX17" fmla="*/ 11712 w 23425"/>
                    <a:gd name="connsiteY17" fmla="*/ 0 h 351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23425" h="35164">
                      <a:moveTo>
                        <a:pt x="11712" y="3638"/>
                      </a:moveTo>
                      <a:cubicBezTo>
                        <a:pt x="9352" y="3638"/>
                        <a:pt x="7574" y="4805"/>
                        <a:pt x="6379" y="7129"/>
                      </a:cubicBezTo>
                      <a:cubicBezTo>
                        <a:pt x="5198" y="9443"/>
                        <a:pt x="4608" y="12934"/>
                        <a:pt x="4608" y="17592"/>
                      </a:cubicBezTo>
                      <a:cubicBezTo>
                        <a:pt x="4608" y="22240"/>
                        <a:pt x="5198" y="25731"/>
                        <a:pt x="6379" y="28065"/>
                      </a:cubicBezTo>
                      <a:cubicBezTo>
                        <a:pt x="7574" y="30379"/>
                        <a:pt x="9352" y="31536"/>
                        <a:pt x="11712" y="31536"/>
                      </a:cubicBezTo>
                      <a:cubicBezTo>
                        <a:pt x="14088" y="31536"/>
                        <a:pt x="15867" y="30379"/>
                        <a:pt x="17047" y="28065"/>
                      </a:cubicBezTo>
                      <a:cubicBezTo>
                        <a:pt x="18242" y="25731"/>
                        <a:pt x="18840" y="22240"/>
                        <a:pt x="18840" y="17592"/>
                      </a:cubicBezTo>
                      <a:cubicBezTo>
                        <a:pt x="18840" y="12934"/>
                        <a:pt x="18242" y="9443"/>
                        <a:pt x="17047" y="7129"/>
                      </a:cubicBezTo>
                      <a:cubicBezTo>
                        <a:pt x="15867" y="4805"/>
                        <a:pt x="14088" y="3638"/>
                        <a:pt x="11712" y="3638"/>
                      </a:cubicBezTo>
                      <a:moveTo>
                        <a:pt x="11712" y="0"/>
                      </a:moveTo>
                      <a:cubicBezTo>
                        <a:pt x="15511" y="0"/>
                        <a:pt x="18409" y="1510"/>
                        <a:pt x="20406" y="4521"/>
                      </a:cubicBezTo>
                      <a:cubicBezTo>
                        <a:pt x="22419" y="7511"/>
                        <a:pt x="23426" y="11875"/>
                        <a:pt x="23426" y="17592"/>
                      </a:cubicBezTo>
                      <a:cubicBezTo>
                        <a:pt x="23426" y="23299"/>
                        <a:pt x="22419" y="27663"/>
                        <a:pt x="20406" y="30673"/>
                      </a:cubicBezTo>
                      <a:cubicBezTo>
                        <a:pt x="18409" y="33664"/>
                        <a:pt x="15511" y="35164"/>
                        <a:pt x="11712" y="35164"/>
                      </a:cubicBezTo>
                      <a:cubicBezTo>
                        <a:pt x="7914" y="35164"/>
                        <a:pt x="5009" y="33664"/>
                        <a:pt x="2997" y="30673"/>
                      </a:cubicBezTo>
                      <a:cubicBezTo>
                        <a:pt x="999" y="27663"/>
                        <a:pt x="0" y="23299"/>
                        <a:pt x="0" y="17592"/>
                      </a:cubicBezTo>
                      <a:cubicBezTo>
                        <a:pt x="0" y="11875"/>
                        <a:pt x="999" y="7511"/>
                        <a:pt x="2997" y="4521"/>
                      </a:cubicBezTo>
                      <a:cubicBezTo>
                        <a:pt x="5009" y="1510"/>
                        <a:pt x="7914" y="0"/>
                        <a:pt x="11712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8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DE"/>
                </a:p>
              </p:txBody>
            </p:sp>
            <p:sp>
              <p:nvSpPr>
                <p:cNvPr id="111" name="Freeform 110">
                  <a:extLst>
                    <a:ext uri="{FF2B5EF4-FFF2-40B4-BE49-F238E27FC236}">
                      <a16:creationId xmlns:a16="http://schemas.microsoft.com/office/drawing/2014/main" id="{04E1274C-BDDF-7EF4-1473-187B9E56066A}"/>
                    </a:ext>
                  </a:extLst>
                </p:cNvPr>
                <p:cNvSpPr/>
                <p:nvPr/>
              </p:nvSpPr>
              <p:spPr>
                <a:xfrm>
                  <a:off x="6428564" y="4382786"/>
                  <a:ext cx="4790" cy="5765"/>
                </a:xfrm>
                <a:custGeom>
                  <a:avLst/>
                  <a:gdLst>
                    <a:gd name="connsiteX0" fmla="*/ 0 w 4790"/>
                    <a:gd name="connsiteY0" fmla="*/ 0 h 5765"/>
                    <a:gd name="connsiteX1" fmla="*/ 4790 w 4790"/>
                    <a:gd name="connsiteY1" fmla="*/ 0 h 5765"/>
                    <a:gd name="connsiteX2" fmla="*/ 4790 w 4790"/>
                    <a:gd name="connsiteY2" fmla="*/ 5766 h 5765"/>
                    <a:gd name="connsiteX3" fmla="*/ 0 w 4790"/>
                    <a:gd name="connsiteY3" fmla="*/ 5766 h 5765"/>
                    <a:gd name="connsiteX4" fmla="*/ 0 w 4790"/>
                    <a:gd name="connsiteY4" fmla="*/ 0 h 57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790" h="5765">
                      <a:moveTo>
                        <a:pt x="0" y="0"/>
                      </a:moveTo>
                      <a:lnTo>
                        <a:pt x="4790" y="0"/>
                      </a:lnTo>
                      <a:lnTo>
                        <a:pt x="4790" y="5766"/>
                      </a:lnTo>
                      <a:lnTo>
                        <a:pt x="0" y="576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8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DE"/>
                </a:p>
              </p:txBody>
            </p:sp>
            <p:sp>
              <p:nvSpPr>
                <p:cNvPr id="112" name="Freeform 111">
                  <a:extLst>
                    <a:ext uri="{FF2B5EF4-FFF2-40B4-BE49-F238E27FC236}">
                      <a16:creationId xmlns:a16="http://schemas.microsoft.com/office/drawing/2014/main" id="{1C662FAD-2EB1-29F1-0EE9-2C62DE333854}"/>
                    </a:ext>
                  </a:extLst>
                </p:cNvPr>
                <p:cNvSpPr/>
                <p:nvPr/>
              </p:nvSpPr>
              <p:spPr>
                <a:xfrm>
                  <a:off x="6441434" y="4354045"/>
                  <a:ext cx="23425" cy="35164"/>
                </a:xfrm>
                <a:custGeom>
                  <a:avLst/>
                  <a:gdLst>
                    <a:gd name="connsiteX0" fmla="*/ 11713 w 23425"/>
                    <a:gd name="connsiteY0" fmla="*/ 3638 h 35164"/>
                    <a:gd name="connsiteX1" fmla="*/ 6379 w 23425"/>
                    <a:gd name="connsiteY1" fmla="*/ 7129 h 35164"/>
                    <a:gd name="connsiteX2" fmla="*/ 4608 w 23425"/>
                    <a:gd name="connsiteY2" fmla="*/ 17592 h 35164"/>
                    <a:gd name="connsiteX3" fmla="*/ 6379 w 23425"/>
                    <a:gd name="connsiteY3" fmla="*/ 28065 h 35164"/>
                    <a:gd name="connsiteX4" fmla="*/ 11713 w 23425"/>
                    <a:gd name="connsiteY4" fmla="*/ 31536 h 35164"/>
                    <a:gd name="connsiteX5" fmla="*/ 17047 w 23425"/>
                    <a:gd name="connsiteY5" fmla="*/ 28065 h 35164"/>
                    <a:gd name="connsiteX6" fmla="*/ 18840 w 23425"/>
                    <a:gd name="connsiteY6" fmla="*/ 17592 h 35164"/>
                    <a:gd name="connsiteX7" fmla="*/ 17047 w 23425"/>
                    <a:gd name="connsiteY7" fmla="*/ 7129 h 35164"/>
                    <a:gd name="connsiteX8" fmla="*/ 11713 w 23425"/>
                    <a:gd name="connsiteY8" fmla="*/ 3638 h 35164"/>
                    <a:gd name="connsiteX9" fmla="*/ 11713 w 23425"/>
                    <a:gd name="connsiteY9" fmla="*/ 0 h 35164"/>
                    <a:gd name="connsiteX10" fmla="*/ 20406 w 23425"/>
                    <a:gd name="connsiteY10" fmla="*/ 4521 h 35164"/>
                    <a:gd name="connsiteX11" fmla="*/ 23426 w 23425"/>
                    <a:gd name="connsiteY11" fmla="*/ 17592 h 35164"/>
                    <a:gd name="connsiteX12" fmla="*/ 20406 w 23425"/>
                    <a:gd name="connsiteY12" fmla="*/ 30673 h 35164"/>
                    <a:gd name="connsiteX13" fmla="*/ 11713 w 23425"/>
                    <a:gd name="connsiteY13" fmla="*/ 35164 h 35164"/>
                    <a:gd name="connsiteX14" fmla="*/ 2997 w 23425"/>
                    <a:gd name="connsiteY14" fmla="*/ 30673 h 35164"/>
                    <a:gd name="connsiteX15" fmla="*/ 0 w 23425"/>
                    <a:gd name="connsiteY15" fmla="*/ 17592 h 35164"/>
                    <a:gd name="connsiteX16" fmla="*/ 2997 w 23425"/>
                    <a:gd name="connsiteY16" fmla="*/ 4521 h 35164"/>
                    <a:gd name="connsiteX17" fmla="*/ 11713 w 23425"/>
                    <a:gd name="connsiteY17" fmla="*/ 0 h 351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23425" h="35164">
                      <a:moveTo>
                        <a:pt x="11713" y="3638"/>
                      </a:moveTo>
                      <a:cubicBezTo>
                        <a:pt x="9353" y="3638"/>
                        <a:pt x="7574" y="4805"/>
                        <a:pt x="6379" y="7129"/>
                      </a:cubicBezTo>
                      <a:cubicBezTo>
                        <a:pt x="5198" y="9443"/>
                        <a:pt x="4608" y="12934"/>
                        <a:pt x="4608" y="17592"/>
                      </a:cubicBezTo>
                      <a:cubicBezTo>
                        <a:pt x="4608" y="22240"/>
                        <a:pt x="5198" y="25731"/>
                        <a:pt x="6379" y="28065"/>
                      </a:cubicBezTo>
                      <a:cubicBezTo>
                        <a:pt x="7574" y="30379"/>
                        <a:pt x="9353" y="31536"/>
                        <a:pt x="11713" y="31536"/>
                      </a:cubicBezTo>
                      <a:cubicBezTo>
                        <a:pt x="14089" y="31536"/>
                        <a:pt x="15867" y="30379"/>
                        <a:pt x="17047" y="28065"/>
                      </a:cubicBezTo>
                      <a:cubicBezTo>
                        <a:pt x="18242" y="25731"/>
                        <a:pt x="18840" y="22240"/>
                        <a:pt x="18840" y="17592"/>
                      </a:cubicBezTo>
                      <a:cubicBezTo>
                        <a:pt x="18840" y="12934"/>
                        <a:pt x="18242" y="9443"/>
                        <a:pt x="17047" y="7129"/>
                      </a:cubicBezTo>
                      <a:cubicBezTo>
                        <a:pt x="15867" y="4805"/>
                        <a:pt x="14089" y="3638"/>
                        <a:pt x="11713" y="3638"/>
                      </a:cubicBezTo>
                      <a:moveTo>
                        <a:pt x="11713" y="0"/>
                      </a:moveTo>
                      <a:cubicBezTo>
                        <a:pt x="15511" y="0"/>
                        <a:pt x="18409" y="1510"/>
                        <a:pt x="20406" y="4521"/>
                      </a:cubicBezTo>
                      <a:cubicBezTo>
                        <a:pt x="22420" y="7511"/>
                        <a:pt x="23426" y="11875"/>
                        <a:pt x="23426" y="17592"/>
                      </a:cubicBezTo>
                      <a:cubicBezTo>
                        <a:pt x="23426" y="23299"/>
                        <a:pt x="22420" y="27663"/>
                        <a:pt x="20406" y="30673"/>
                      </a:cubicBezTo>
                      <a:cubicBezTo>
                        <a:pt x="18409" y="33664"/>
                        <a:pt x="15511" y="35164"/>
                        <a:pt x="11713" y="35164"/>
                      </a:cubicBezTo>
                      <a:cubicBezTo>
                        <a:pt x="7915" y="35164"/>
                        <a:pt x="5010" y="33664"/>
                        <a:pt x="2997" y="30673"/>
                      </a:cubicBezTo>
                      <a:cubicBezTo>
                        <a:pt x="999" y="27663"/>
                        <a:pt x="0" y="23299"/>
                        <a:pt x="0" y="17592"/>
                      </a:cubicBezTo>
                      <a:cubicBezTo>
                        <a:pt x="0" y="11875"/>
                        <a:pt x="999" y="7511"/>
                        <a:pt x="2997" y="4521"/>
                      </a:cubicBezTo>
                      <a:cubicBezTo>
                        <a:pt x="5010" y="1510"/>
                        <a:pt x="7915" y="0"/>
                        <a:pt x="11713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8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DE"/>
                </a:p>
              </p:txBody>
            </p:sp>
            <p:sp>
              <p:nvSpPr>
                <p:cNvPr id="113" name="Freeform 112">
                  <a:extLst>
                    <a:ext uri="{FF2B5EF4-FFF2-40B4-BE49-F238E27FC236}">
                      <a16:creationId xmlns:a16="http://schemas.microsoft.com/office/drawing/2014/main" id="{DE41BD8D-AE25-326C-FE24-27A9A5FD92E8}"/>
                    </a:ext>
                  </a:extLst>
                </p:cNvPr>
                <p:cNvSpPr/>
                <p:nvPr/>
              </p:nvSpPr>
              <p:spPr>
                <a:xfrm>
                  <a:off x="6792307" y="4354045"/>
                  <a:ext cx="23425" cy="35164"/>
                </a:xfrm>
                <a:custGeom>
                  <a:avLst/>
                  <a:gdLst>
                    <a:gd name="connsiteX0" fmla="*/ 11713 w 23425"/>
                    <a:gd name="connsiteY0" fmla="*/ 3638 h 35164"/>
                    <a:gd name="connsiteX1" fmla="*/ 6379 w 23425"/>
                    <a:gd name="connsiteY1" fmla="*/ 7129 h 35164"/>
                    <a:gd name="connsiteX2" fmla="*/ 4609 w 23425"/>
                    <a:gd name="connsiteY2" fmla="*/ 17592 h 35164"/>
                    <a:gd name="connsiteX3" fmla="*/ 6379 w 23425"/>
                    <a:gd name="connsiteY3" fmla="*/ 28065 h 35164"/>
                    <a:gd name="connsiteX4" fmla="*/ 11713 w 23425"/>
                    <a:gd name="connsiteY4" fmla="*/ 31536 h 35164"/>
                    <a:gd name="connsiteX5" fmla="*/ 17048 w 23425"/>
                    <a:gd name="connsiteY5" fmla="*/ 28065 h 35164"/>
                    <a:gd name="connsiteX6" fmla="*/ 18840 w 23425"/>
                    <a:gd name="connsiteY6" fmla="*/ 17592 h 35164"/>
                    <a:gd name="connsiteX7" fmla="*/ 17048 w 23425"/>
                    <a:gd name="connsiteY7" fmla="*/ 7129 h 35164"/>
                    <a:gd name="connsiteX8" fmla="*/ 11713 w 23425"/>
                    <a:gd name="connsiteY8" fmla="*/ 3638 h 35164"/>
                    <a:gd name="connsiteX9" fmla="*/ 11713 w 23425"/>
                    <a:gd name="connsiteY9" fmla="*/ 0 h 35164"/>
                    <a:gd name="connsiteX10" fmla="*/ 20407 w 23425"/>
                    <a:gd name="connsiteY10" fmla="*/ 4521 h 35164"/>
                    <a:gd name="connsiteX11" fmla="*/ 23426 w 23425"/>
                    <a:gd name="connsiteY11" fmla="*/ 17592 h 35164"/>
                    <a:gd name="connsiteX12" fmla="*/ 20407 w 23425"/>
                    <a:gd name="connsiteY12" fmla="*/ 30673 h 35164"/>
                    <a:gd name="connsiteX13" fmla="*/ 11713 w 23425"/>
                    <a:gd name="connsiteY13" fmla="*/ 35164 h 35164"/>
                    <a:gd name="connsiteX14" fmla="*/ 2997 w 23425"/>
                    <a:gd name="connsiteY14" fmla="*/ 30673 h 35164"/>
                    <a:gd name="connsiteX15" fmla="*/ 0 w 23425"/>
                    <a:gd name="connsiteY15" fmla="*/ 17592 h 35164"/>
                    <a:gd name="connsiteX16" fmla="*/ 2997 w 23425"/>
                    <a:gd name="connsiteY16" fmla="*/ 4521 h 35164"/>
                    <a:gd name="connsiteX17" fmla="*/ 11713 w 23425"/>
                    <a:gd name="connsiteY17" fmla="*/ 0 h 351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23425" h="35164">
                      <a:moveTo>
                        <a:pt x="11713" y="3638"/>
                      </a:moveTo>
                      <a:cubicBezTo>
                        <a:pt x="9353" y="3638"/>
                        <a:pt x="7574" y="4805"/>
                        <a:pt x="6379" y="7129"/>
                      </a:cubicBezTo>
                      <a:cubicBezTo>
                        <a:pt x="5199" y="9443"/>
                        <a:pt x="4609" y="12934"/>
                        <a:pt x="4609" y="17592"/>
                      </a:cubicBezTo>
                      <a:cubicBezTo>
                        <a:pt x="4609" y="22240"/>
                        <a:pt x="5199" y="25731"/>
                        <a:pt x="6379" y="28065"/>
                      </a:cubicBezTo>
                      <a:cubicBezTo>
                        <a:pt x="7574" y="30379"/>
                        <a:pt x="9353" y="31536"/>
                        <a:pt x="11713" y="31536"/>
                      </a:cubicBezTo>
                      <a:cubicBezTo>
                        <a:pt x="14089" y="31536"/>
                        <a:pt x="15867" y="30379"/>
                        <a:pt x="17048" y="28065"/>
                      </a:cubicBezTo>
                      <a:cubicBezTo>
                        <a:pt x="18243" y="25731"/>
                        <a:pt x="18840" y="22240"/>
                        <a:pt x="18840" y="17592"/>
                      </a:cubicBezTo>
                      <a:cubicBezTo>
                        <a:pt x="18840" y="12934"/>
                        <a:pt x="18243" y="9443"/>
                        <a:pt x="17048" y="7129"/>
                      </a:cubicBezTo>
                      <a:cubicBezTo>
                        <a:pt x="15867" y="4805"/>
                        <a:pt x="14089" y="3638"/>
                        <a:pt x="11713" y="3638"/>
                      </a:cubicBezTo>
                      <a:moveTo>
                        <a:pt x="11713" y="0"/>
                      </a:moveTo>
                      <a:cubicBezTo>
                        <a:pt x="15511" y="0"/>
                        <a:pt x="18410" y="1510"/>
                        <a:pt x="20407" y="4521"/>
                      </a:cubicBezTo>
                      <a:cubicBezTo>
                        <a:pt x="22419" y="7511"/>
                        <a:pt x="23426" y="11875"/>
                        <a:pt x="23426" y="17592"/>
                      </a:cubicBezTo>
                      <a:cubicBezTo>
                        <a:pt x="23426" y="23299"/>
                        <a:pt x="22419" y="27663"/>
                        <a:pt x="20407" y="30673"/>
                      </a:cubicBezTo>
                      <a:cubicBezTo>
                        <a:pt x="18410" y="33664"/>
                        <a:pt x="15511" y="35164"/>
                        <a:pt x="11713" y="35164"/>
                      </a:cubicBezTo>
                      <a:cubicBezTo>
                        <a:pt x="7915" y="35164"/>
                        <a:pt x="5010" y="33664"/>
                        <a:pt x="2997" y="30673"/>
                      </a:cubicBezTo>
                      <a:cubicBezTo>
                        <a:pt x="999" y="27663"/>
                        <a:pt x="0" y="23299"/>
                        <a:pt x="0" y="17592"/>
                      </a:cubicBezTo>
                      <a:cubicBezTo>
                        <a:pt x="0" y="11875"/>
                        <a:pt x="999" y="7511"/>
                        <a:pt x="2997" y="4521"/>
                      </a:cubicBezTo>
                      <a:cubicBezTo>
                        <a:pt x="5010" y="1510"/>
                        <a:pt x="7915" y="0"/>
                        <a:pt x="11713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8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DE"/>
                </a:p>
              </p:txBody>
            </p:sp>
            <p:sp>
              <p:nvSpPr>
                <p:cNvPr id="114" name="Freeform 113">
                  <a:extLst>
                    <a:ext uri="{FF2B5EF4-FFF2-40B4-BE49-F238E27FC236}">
                      <a16:creationId xmlns:a16="http://schemas.microsoft.com/office/drawing/2014/main" id="{07C479B2-36D9-8240-C20F-764C76B78165}"/>
                    </a:ext>
                  </a:extLst>
                </p:cNvPr>
                <p:cNvSpPr/>
                <p:nvPr/>
              </p:nvSpPr>
              <p:spPr>
                <a:xfrm>
                  <a:off x="6823792" y="4382786"/>
                  <a:ext cx="4789" cy="5765"/>
                </a:xfrm>
                <a:custGeom>
                  <a:avLst/>
                  <a:gdLst>
                    <a:gd name="connsiteX0" fmla="*/ 0 w 4789"/>
                    <a:gd name="connsiteY0" fmla="*/ 0 h 5765"/>
                    <a:gd name="connsiteX1" fmla="*/ 4789 w 4789"/>
                    <a:gd name="connsiteY1" fmla="*/ 0 h 5765"/>
                    <a:gd name="connsiteX2" fmla="*/ 4789 w 4789"/>
                    <a:gd name="connsiteY2" fmla="*/ 5766 h 5765"/>
                    <a:gd name="connsiteX3" fmla="*/ 0 w 4789"/>
                    <a:gd name="connsiteY3" fmla="*/ 5766 h 5765"/>
                    <a:gd name="connsiteX4" fmla="*/ 0 w 4789"/>
                    <a:gd name="connsiteY4" fmla="*/ 0 h 57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789" h="5765">
                      <a:moveTo>
                        <a:pt x="0" y="0"/>
                      </a:moveTo>
                      <a:lnTo>
                        <a:pt x="4789" y="0"/>
                      </a:lnTo>
                      <a:lnTo>
                        <a:pt x="4789" y="5766"/>
                      </a:lnTo>
                      <a:lnTo>
                        <a:pt x="0" y="576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8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DE"/>
                </a:p>
              </p:txBody>
            </p:sp>
            <p:sp>
              <p:nvSpPr>
                <p:cNvPr id="115" name="Freeform 114">
                  <a:extLst>
                    <a:ext uri="{FF2B5EF4-FFF2-40B4-BE49-F238E27FC236}">
                      <a16:creationId xmlns:a16="http://schemas.microsoft.com/office/drawing/2014/main" id="{3D2FE72C-2340-B09E-45EA-A15AD18CF016}"/>
                    </a:ext>
                  </a:extLst>
                </p:cNvPr>
                <p:cNvSpPr/>
                <p:nvPr/>
              </p:nvSpPr>
              <p:spPr>
                <a:xfrm>
                  <a:off x="6838705" y="4354662"/>
                  <a:ext cx="20179" cy="33889"/>
                </a:xfrm>
                <a:custGeom>
                  <a:avLst/>
                  <a:gdLst>
                    <a:gd name="connsiteX0" fmla="*/ 658 w 20179"/>
                    <a:gd name="connsiteY0" fmla="*/ 30026 h 33889"/>
                    <a:gd name="connsiteX1" fmla="*/ 8149 w 20179"/>
                    <a:gd name="connsiteY1" fmla="*/ 30026 h 33889"/>
                    <a:gd name="connsiteX2" fmla="*/ 8149 w 20179"/>
                    <a:gd name="connsiteY2" fmla="*/ 4177 h 33889"/>
                    <a:gd name="connsiteX3" fmla="*/ 0 w 20179"/>
                    <a:gd name="connsiteY3" fmla="*/ 5815 h 33889"/>
                    <a:gd name="connsiteX4" fmla="*/ 0 w 20179"/>
                    <a:gd name="connsiteY4" fmla="*/ 1638 h 33889"/>
                    <a:gd name="connsiteX5" fmla="*/ 8104 w 20179"/>
                    <a:gd name="connsiteY5" fmla="*/ 0 h 33889"/>
                    <a:gd name="connsiteX6" fmla="*/ 12689 w 20179"/>
                    <a:gd name="connsiteY6" fmla="*/ 0 h 33889"/>
                    <a:gd name="connsiteX7" fmla="*/ 12689 w 20179"/>
                    <a:gd name="connsiteY7" fmla="*/ 30026 h 33889"/>
                    <a:gd name="connsiteX8" fmla="*/ 20180 w 20179"/>
                    <a:gd name="connsiteY8" fmla="*/ 30026 h 33889"/>
                    <a:gd name="connsiteX9" fmla="*/ 20180 w 20179"/>
                    <a:gd name="connsiteY9" fmla="*/ 33890 h 33889"/>
                    <a:gd name="connsiteX10" fmla="*/ 658 w 20179"/>
                    <a:gd name="connsiteY10" fmla="*/ 33890 h 33889"/>
                    <a:gd name="connsiteX11" fmla="*/ 658 w 20179"/>
                    <a:gd name="connsiteY11" fmla="*/ 30026 h 338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20179" h="33889">
                      <a:moveTo>
                        <a:pt x="658" y="30026"/>
                      </a:moveTo>
                      <a:lnTo>
                        <a:pt x="8149" y="30026"/>
                      </a:lnTo>
                      <a:lnTo>
                        <a:pt x="8149" y="4177"/>
                      </a:lnTo>
                      <a:lnTo>
                        <a:pt x="0" y="5815"/>
                      </a:lnTo>
                      <a:lnTo>
                        <a:pt x="0" y="1638"/>
                      </a:lnTo>
                      <a:lnTo>
                        <a:pt x="8104" y="0"/>
                      </a:lnTo>
                      <a:lnTo>
                        <a:pt x="12689" y="0"/>
                      </a:lnTo>
                      <a:lnTo>
                        <a:pt x="12689" y="30026"/>
                      </a:lnTo>
                      <a:lnTo>
                        <a:pt x="20180" y="30026"/>
                      </a:lnTo>
                      <a:lnTo>
                        <a:pt x="20180" y="33890"/>
                      </a:lnTo>
                      <a:lnTo>
                        <a:pt x="658" y="33890"/>
                      </a:lnTo>
                      <a:lnTo>
                        <a:pt x="658" y="3002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8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DE"/>
                </a:p>
              </p:txBody>
            </p:sp>
            <p:sp>
              <p:nvSpPr>
                <p:cNvPr id="116" name="Freeform 115">
                  <a:extLst>
                    <a:ext uri="{FF2B5EF4-FFF2-40B4-BE49-F238E27FC236}">
                      <a16:creationId xmlns:a16="http://schemas.microsoft.com/office/drawing/2014/main" id="{F79EA6C5-AC8D-74FE-7842-569B2F5DFBE6}"/>
                    </a:ext>
                  </a:extLst>
                </p:cNvPr>
                <p:cNvSpPr/>
                <p:nvPr/>
              </p:nvSpPr>
              <p:spPr>
                <a:xfrm>
                  <a:off x="7187111" y="4354045"/>
                  <a:ext cx="23426" cy="35164"/>
                </a:xfrm>
                <a:custGeom>
                  <a:avLst/>
                  <a:gdLst>
                    <a:gd name="connsiteX0" fmla="*/ 11718 w 23426"/>
                    <a:gd name="connsiteY0" fmla="*/ 3638 h 35164"/>
                    <a:gd name="connsiteX1" fmla="*/ 6384 w 23426"/>
                    <a:gd name="connsiteY1" fmla="*/ 7129 h 35164"/>
                    <a:gd name="connsiteX2" fmla="*/ 4609 w 23426"/>
                    <a:gd name="connsiteY2" fmla="*/ 17592 h 35164"/>
                    <a:gd name="connsiteX3" fmla="*/ 6384 w 23426"/>
                    <a:gd name="connsiteY3" fmla="*/ 28065 h 35164"/>
                    <a:gd name="connsiteX4" fmla="*/ 11718 w 23426"/>
                    <a:gd name="connsiteY4" fmla="*/ 31536 h 35164"/>
                    <a:gd name="connsiteX5" fmla="*/ 17053 w 23426"/>
                    <a:gd name="connsiteY5" fmla="*/ 28065 h 35164"/>
                    <a:gd name="connsiteX6" fmla="*/ 18847 w 23426"/>
                    <a:gd name="connsiteY6" fmla="*/ 17592 h 35164"/>
                    <a:gd name="connsiteX7" fmla="*/ 17053 w 23426"/>
                    <a:gd name="connsiteY7" fmla="*/ 7129 h 35164"/>
                    <a:gd name="connsiteX8" fmla="*/ 11718 w 23426"/>
                    <a:gd name="connsiteY8" fmla="*/ 3638 h 35164"/>
                    <a:gd name="connsiteX9" fmla="*/ 11718 w 23426"/>
                    <a:gd name="connsiteY9" fmla="*/ 0 h 35164"/>
                    <a:gd name="connsiteX10" fmla="*/ 20406 w 23426"/>
                    <a:gd name="connsiteY10" fmla="*/ 4521 h 35164"/>
                    <a:gd name="connsiteX11" fmla="*/ 23427 w 23426"/>
                    <a:gd name="connsiteY11" fmla="*/ 17592 h 35164"/>
                    <a:gd name="connsiteX12" fmla="*/ 20406 w 23426"/>
                    <a:gd name="connsiteY12" fmla="*/ 30673 h 35164"/>
                    <a:gd name="connsiteX13" fmla="*/ 11718 w 23426"/>
                    <a:gd name="connsiteY13" fmla="*/ 35164 h 35164"/>
                    <a:gd name="connsiteX14" fmla="*/ 3001 w 23426"/>
                    <a:gd name="connsiteY14" fmla="*/ 30673 h 35164"/>
                    <a:gd name="connsiteX15" fmla="*/ 0 w 23426"/>
                    <a:gd name="connsiteY15" fmla="*/ 17592 h 35164"/>
                    <a:gd name="connsiteX16" fmla="*/ 3001 w 23426"/>
                    <a:gd name="connsiteY16" fmla="*/ 4521 h 35164"/>
                    <a:gd name="connsiteX17" fmla="*/ 11718 w 23426"/>
                    <a:gd name="connsiteY17" fmla="*/ 0 h 351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23426" h="35164">
                      <a:moveTo>
                        <a:pt x="11718" y="3638"/>
                      </a:moveTo>
                      <a:cubicBezTo>
                        <a:pt x="9355" y="3638"/>
                        <a:pt x="7580" y="4805"/>
                        <a:pt x="6384" y="7129"/>
                      </a:cubicBezTo>
                      <a:cubicBezTo>
                        <a:pt x="5197" y="9443"/>
                        <a:pt x="4609" y="12934"/>
                        <a:pt x="4609" y="17592"/>
                      </a:cubicBezTo>
                      <a:cubicBezTo>
                        <a:pt x="4609" y="22240"/>
                        <a:pt x="5197" y="25731"/>
                        <a:pt x="6384" y="28065"/>
                      </a:cubicBezTo>
                      <a:cubicBezTo>
                        <a:pt x="7580" y="30379"/>
                        <a:pt x="9355" y="31536"/>
                        <a:pt x="11718" y="31536"/>
                      </a:cubicBezTo>
                      <a:cubicBezTo>
                        <a:pt x="14091" y="31536"/>
                        <a:pt x="15866" y="30379"/>
                        <a:pt x="17053" y="28065"/>
                      </a:cubicBezTo>
                      <a:cubicBezTo>
                        <a:pt x="18249" y="25731"/>
                        <a:pt x="18847" y="22240"/>
                        <a:pt x="18847" y="17592"/>
                      </a:cubicBezTo>
                      <a:cubicBezTo>
                        <a:pt x="18847" y="12934"/>
                        <a:pt x="18249" y="9443"/>
                        <a:pt x="17053" y="7129"/>
                      </a:cubicBezTo>
                      <a:cubicBezTo>
                        <a:pt x="15866" y="4805"/>
                        <a:pt x="14091" y="3638"/>
                        <a:pt x="11718" y="3638"/>
                      </a:cubicBezTo>
                      <a:moveTo>
                        <a:pt x="11718" y="0"/>
                      </a:moveTo>
                      <a:cubicBezTo>
                        <a:pt x="15513" y="0"/>
                        <a:pt x="18416" y="1510"/>
                        <a:pt x="20406" y="4521"/>
                      </a:cubicBezTo>
                      <a:cubicBezTo>
                        <a:pt x="22417" y="7511"/>
                        <a:pt x="23427" y="11875"/>
                        <a:pt x="23427" y="17592"/>
                      </a:cubicBezTo>
                      <a:cubicBezTo>
                        <a:pt x="23427" y="23299"/>
                        <a:pt x="22417" y="27663"/>
                        <a:pt x="20406" y="30673"/>
                      </a:cubicBezTo>
                      <a:cubicBezTo>
                        <a:pt x="18416" y="33664"/>
                        <a:pt x="15513" y="35164"/>
                        <a:pt x="11718" y="35164"/>
                      </a:cubicBezTo>
                      <a:cubicBezTo>
                        <a:pt x="7923" y="35164"/>
                        <a:pt x="5011" y="33664"/>
                        <a:pt x="3001" y="30673"/>
                      </a:cubicBezTo>
                      <a:cubicBezTo>
                        <a:pt x="1000" y="27663"/>
                        <a:pt x="0" y="23299"/>
                        <a:pt x="0" y="17592"/>
                      </a:cubicBezTo>
                      <a:cubicBezTo>
                        <a:pt x="0" y="11875"/>
                        <a:pt x="1000" y="7511"/>
                        <a:pt x="3001" y="4521"/>
                      </a:cubicBezTo>
                      <a:cubicBezTo>
                        <a:pt x="5011" y="1510"/>
                        <a:pt x="7923" y="0"/>
                        <a:pt x="11718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8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DE"/>
                </a:p>
              </p:txBody>
            </p:sp>
            <p:sp>
              <p:nvSpPr>
                <p:cNvPr id="117" name="Freeform 116">
                  <a:extLst>
                    <a:ext uri="{FF2B5EF4-FFF2-40B4-BE49-F238E27FC236}">
                      <a16:creationId xmlns:a16="http://schemas.microsoft.com/office/drawing/2014/main" id="{5C869EF4-903A-0919-5737-027AA2B18D1E}"/>
                    </a:ext>
                  </a:extLst>
                </p:cNvPr>
                <p:cNvSpPr/>
                <p:nvPr/>
              </p:nvSpPr>
              <p:spPr>
                <a:xfrm>
                  <a:off x="7218599" y="4382786"/>
                  <a:ext cx="4785" cy="5765"/>
                </a:xfrm>
                <a:custGeom>
                  <a:avLst/>
                  <a:gdLst>
                    <a:gd name="connsiteX0" fmla="*/ 0 w 4785"/>
                    <a:gd name="connsiteY0" fmla="*/ 0 h 5765"/>
                    <a:gd name="connsiteX1" fmla="*/ 4785 w 4785"/>
                    <a:gd name="connsiteY1" fmla="*/ 0 h 5765"/>
                    <a:gd name="connsiteX2" fmla="*/ 4785 w 4785"/>
                    <a:gd name="connsiteY2" fmla="*/ 5766 h 5765"/>
                    <a:gd name="connsiteX3" fmla="*/ 0 w 4785"/>
                    <a:gd name="connsiteY3" fmla="*/ 5766 h 5765"/>
                    <a:gd name="connsiteX4" fmla="*/ 0 w 4785"/>
                    <a:gd name="connsiteY4" fmla="*/ 0 h 57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785" h="5765">
                      <a:moveTo>
                        <a:pt x="0" y="0"/>
                      </a:moveTo>
                      <a:lnTo>
                        <a:pt x="4785" y="0"/>
                      </a:lnTo>
                      <a:lnTo>
                        <a:pt x="4785" y="5766"/>
                      </a:lnTo>
                      <a:lnTo>
                        <a:pt x="0" y="576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8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DE"/>
                </a:p>
              </p:txBody>
            </p:sp>
            <p:sp>
              <p:nvSpPr>
                <p:cNvPr id="118" name="Freeform 117">
                  <a:extLst>
                    <a:ext uri="{FF2B5EF4-FFF2-40B4-BE49-F238E27FC236}">
                      <a16:creationId xmlns:a16="http://schemas.microsoft.com/office/drawing/2014/main" id="{BA7C7509-FDF6-C7A7-3282-FFC358C4D325}"/>
                    </a:ext>
                  </a:extLst>
                </p:cNvPr>
                <p:cNvSpPr/>
                <p:nvPr/>
              </p:nvSpPr>
              <p:spPr>
                <a:xfrm>
                  <a:off x="7231807" y="4354045"/>
                  <a:ext cx="21524" cy="34507"/>
                </a:xfrm>
                <a:custGeom>
                  <a:avLst/>
                  <a:gdLst>
                    <a:gd name="connsiteX0" fmla="*/ 5521 w 21524"/>
                    <a:gd name="connsiteY0" fmla="*/ 30644 h 34507"/>
                    <a:gd name="connsiteX1" fmla="*/ 21524 w 21524"/>
                    <a:gd name="connsiteY1" fmla="*/ 30644 h 34507"/>
                    <a:gd name="connsiteX2" fmla="*/ 21524 w 21524"/>
                    <a:gd name="connsiteY2" fmla="*/ 34507 h 34507"/>
                    <a:gd name="connsiteX3" fmla="*/ 0 w 21524"/>
                    <a:gd name="connsiteY3" fmla="*/ 34507 h 34507"/>
                    <a:gd name="connsiteX4" fmla="*/ 0 w 21524"/>
                    <a:gd name="connsiteY4" fmla="*/ 30644 h 34507"/>
                    <a:gd name="connsiteX5" fmla="*/ 7109 w 21524"/>
                    <a:gd name="connsiteY5" fmla="*/ 23407 h 34507"/>
                    <a:gd name="connsiteX6" fmla="*/ 12777 w 21524"/>
                    <a:gd name="connsiteY6" fmla="*/ 17533 h 34507"/>
                    <a:gd name="connsiteX7" fmla="*/ 15846 w 21524"/>
                    <a:gd name="connsiteY7" fmla="*/ 13356 h 34507"/>
                    <a:gd name="connsiteX8" fmla="*/ 16729 w 21524"/>
                    <a:gd name="connsiteY8" fmla="*/ 9973 h 34507"/>
                    <a:gd name="connsiteX9" fmla="*/ 14827 w 21524"/>
                    <a:gd name="connsiteY9" fmla="*/ 5570 h 34507"/>
                    <a:gd name="connsiteX10" fmla="*/ 9894 w 21524"/>
                    <a:gd name="connsiteY10" fmla="*/ 3864 h 34507"/>
                    <a:gd name="connsiteX11" fmla="*/ 5334 w 21524"/>
                    <a:gd name="connsiteY11" fmla="*/ 4609 h 34507"/>
                    <a:gd name="connsiteX12" fmla="*/ 226 w 21524"/>
                    <a:gd name="connsiteY12" fmla="*/ 6884 h 34507"/>
                    <a:gd name="connsiteX13" fmla="*/ 226 w 21524"/>
                    <a:gd name="connsiteY13" fmla="*/ 2255 h 34507"/>
                    <a:gd name="connsiteX14" fmla="*/ 5403 w 21524"/>
                    <a:gd name="connsiteY14" fmla="*/ 569 h 34507"/>
                    <a:gd name="connsiteX15" fmla="*/ 9806 w 21524"/>
                    <a:gd name="connsiteY15" fmla="*/ 0 h 34507"/>
                    <a:gd name="connsiteX16" fmla="*/ 18210 w 21524"/>
                    <a:gd name="connsiteY16" fmla="*/ 2638 h 34507"/>
                    <a:gd name="connsiteX17" fmla="*/ 21338 w 21524"/>
                    <a:gd name="connsiteY17" fmla="*/ 9679 h 34507"/>
                    <a:gd name="connsiteX18" fmla="*/ 20544 w 21524"/>
                    <a:gd name="connsiteY18" fmla="*/ 13650 h 34507"/>
                    <a:gd name="connsiteX19" fmla="*/ 17710 w 21524"/>
                    <a:gd name="connsiteY19" fmla="*/ 18053 h 34507"/>
                    <a:gd name="connsiteX20" fmla="*/ 14101 w 21524"/>
                    <a:gd name="connsiteY20" fmla="*/ 21867 h 34507"/>
                    <a:gd name="connsiteX21" fmla="*/ 5521 w 21524"/>
                    <a:gd name="connsiteY21" fmla="*/ 30644 h 345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21524" h="34507">
                      <a:moveTo>
                        <a:pt x="5521" y="30644"/>
                      </a:moveTo>
                      <a:lnTo>
                        <a:pt x="21524" y="30644"/>
                      </a:lnTo>
                      <a:lnTo>
                        <a:pt x="21524" y="34507"/>
                      </a:lnTo>
                      <a:lnTo>
                        <a:pt x="0" y="34507"/>
                      </a:lnTo>
                      <a:lnTo>
                        <a:pt x="0" y="30644"/>
                      </a:lnTo>
                      <a:cubicBezTo>
                        <a:pt x="1736" y="28849"/>
                        <a:pt x="4109" y="26437"/>
                        <a:pt x="7109" y="23407"/>
                      </a:cubicBezTo>
                      <a:cubicBezTo>
                        <a:pt x="10120" y="20367"/>
                        <a:pt x="12003" y="18406"/>
                        <a:pt x="12777" y="17533"/>
                      </a:cubicBezTo>
                      <a:cubicBezTo>
                        <a:pt x="14248" y="15876"/>
                        <a:pt x="15268" y="14484"/>
                        <a:pt x="15846" y="13356"/>
                      </a:cubicBezTo>
                      <a:cubicBezTo>
                        <a:pt x="16435" y="12208"/>
                        <a:pt x="16729" y="11081"/>
                        <a:pt x="16729" y="9973"/>
                      </a:cubicBezTo>
                      <a:cubicBezTo>
                        <a:pt x="16729" y="8168"/>
                        <a:pt x="16092" y="6697"/>
                        <a:pt x="14827" y="5570"/>
                      </a:cubicBezTo>
                      <a:cubicBezTo>
                        <a:pt x="13571" y="4432"/>
                        <a:pt x="11924" y="3864"/>
                        <a:pt x="9894" y="3864"/>
                      </a:cubicBezTo>
                      <a:cubicBezTo>
                        <a:pt x="8463" y="3864"/>
                        <a:pt x="6943" y="4109"/>
                        <a:pt x="5334" y="4609"/>
                      </a:cubicBezTo>
                      <a:cubicBezTo>
                        <a:pt x="3746" y="5109"/>
                        <a:pt x="2040" y="5874"/>
                        <a:pt x="226" y="6884"/>
                      </a:cubicBezTo>
                      <a:lnTo>
                        <a:pt x="226" y="2255"/>
                      </a:lnTo>
                      <a:cubicBezTo>
                        <a:pt x="2079" y="1510"/>
                        <a:pt x="3805" y="951"/>
                        <a:pt x="5403" y="569"/>
                      </a:cubicBezTo>
                      <a:cubicBezTo>
                        <a:pt x="7011" y="186"/>
                        <a:pt x="8482" y="0"/>
                        <a:pt x="9806" y="0"/>
                      </a:cubicBezTo>
                      <a:cubicBezTo>
                        <a:pt x="13317" y="0"/>
                        <a:pt x="16121" y="883"/>
                        <a:pt x="18210" y="2638"/>
                      </a:cubicBezTo>
                      <a:cubicBezTo>
                        <a:pt x="20298" y="4393"/>
                        <a:pt x="21338" y="6747"/>
                        <a:pt x="21338" y="9679"/>
                      </a:cubicBezTo>
                      <a:cubicBezTo>
                        <a:pt x="21338" y="11071"/>
                        <a:pt x="21073" y="12395"/>
                        <a:pt x="20544" y="13650"/>
                      </a:cubicBezTo>
                      <a:cubicBezTo>
                        <a:pt x="20024" y="14885"/>
                        <a:pt x="19082" y="16356"/>
                        <a:pt x="17710" y="18053"/>
                      </a:cubicBezTo>
                      <a:cubicBezTo>
                        <a:pt x="17327" y="18494"/>
                        <a:pt x="16131" y="19759"/>
                        <a:pt x="14101" y="21867"/>
                      </a:cubicBezTo>
                      <a:cubicBezTo>
                        <a:pt x="12071" y="23956"/>
                        <a:pt x="9218" y="26878"/>
                        <a:pt x="5521" y="30644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8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DE"/>
                </a:p>
              </p:txBody>
            </p:sp>
            <p:sp>
              <p:nvSpPr>
                <p:cNvPr id="119" name="Freeform 118">
                  <a:extLst>
                    <a:ext uri="{FF2B5EF4-FFF2-40B4-BE49-F238E27FC236}">
                      <a16:creationId xmlns:a16="http://schemas.microsoft.com/office/drawing/2014/main" id="{E88A0B17-A2EC-A257-91FD-3EAA87724BEC}"/>
                    </a:ext>
                  </a:extLst>
                </p:cNvPr>
                <p:cNvSpPr/>
                <p:nvPr/>
              </p:nvSpPr>
              <p:spPr>
                <a:xfrm>
                  <a:off x="7581274" y="4354045"/>
                  <a:ext cx="23426" cy="35164"/>
                </a:xfrm>
                <a:custGeom>
                  <a:avLst/>
                  <a:gdLst>
                    <a:gd name="connsiteX0" fmla="*/ 11718 w 23426"/>
                    <a:gd name="connsiteY0" fmla="*/ 3638 h 35164"/>
                    <a:gd name="connsiteX1" fmla="*/ 6384 w 23426"/>
                    <a:gd name="connsiteY1" fmla="*/ 7129 h 35164"/>
                    <a:gd name="connsiteX2" fmla="*/ 4609 w 23426"/>
                    <a:gd name="connsiteY2" fmla="*/ 17592 h 35164"/>
                    <a:gd name="connsiteX3" fmla="*/ 6384 w 23426"/>
                    <a:gd name="connsiteY3" fmla="*/ 28065 h 35164"/>
                    <a:gd name="connsiteX4" fmla="*/ 11718 w 23426"/>
                    <a:gd name="connsiteY4" fmla="*/ 31536 h 35164"/>
                    <a:gd name="connsiteX5" fmla="*/ 17053 w 23426"/>
                    <a:gd name="connsiteY5" fmla="*/ 28065 h 35164"/>
                    <a:gd name="connsiteX6" fmla="*/ 18837 w 23426"/>
                    <a:gd name="connsiteY6" fmla="*/ 17592 h 35164"/>
                    <a:gd name="connsiteX7" fmla="*/ 17053 w 23426"/>
                    <a:gd name="connsiteY7" fmla="*/ 7129 h 35164"/>
                    <a:gd name="connsiteX8" fmla="*/ 11718 w 23426"/>
                    <a:gd name="connsiteY8" fmla="*/ 3638 h 35164"/>
                    <a:gd name="connsiteX9" fmla="*/ 11718 w 23426"/>
                    <a:gd name="connsiteY9" fmla="*/ 0 h 35164"/>
                    <a:gd name="connsiteX10" fmla="*/ 20406 w 23426"/>
                    <a:gd name="connsiteY10" fmla="*/ 4521 h 35164"/>
                    <a:gd name="connsiteX11" fmla="*/ 23427 w 23426"/>
                    <a:gd name="connsiteY11" fmla="*/ 17592 h 35164"/>
                    <a:gd name="connsiteX12" fmla="*/ 20406 w 23426"/>
                    <a:gd name="connsiteY12" fmla="*/ 30673 h 35164"/>
                    <a:gd name="connsiteX13" fmla="*/ 11718 w 23426"/>
                    <a:gd name="connsiteY13" fmla="*/ 35164 h 35164"/>
                    <a:gd name="connsiteX14" fmla="*/ 3001 w 23426"/>
                    <a:gd name="connsiteY14" fmla="*/ 30673 h 35164"/>
                    <a:gd name="connsiteX15" fmla="*/ 0 w 23426"/>
                    <a:gd name="connsiteY15" fmla="*/ 17592 h 35164"/>
                    <a:gd name="connsiteX16" fmla="*/ 3001 w 23426"/>
                    <a:gd name="connsiteY16" fmla="*/ 4521 h 35164"/>
                    <a:gd name="connsiteX17" fmla="*/ 11718 w 23426"/>
                    <a:gd name="connsiteY17" fmla="*/ 0 h 351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23426" h="35164">
                      <a:moveTo>
                        <a:pt x="11718" y="3638"/>
                      </a:moveTo>
                      <a:cubicBezTo>
                        <a:pt x="9355" y="3638"/>
                        <a:pt x="7570" y="4805"/>
                        <a:pt x="6384" y="7129"/>
                      </a:cubicBezTo>
                      <a:cubicBezTo>
                        <a:pt x="5197" y="9443"/>
                        <a:pt x="4609" y="12934"/>
                        <a:pt x="4609" y="17592"/>
                      </a:cubicBezTo>
                      <a:cubicBezTo>
                        <a:pt x="4609" y="22240"/>
                        <a:pt x="5197" y="25731"/>
                        <a:pt x="6384" y="28065"/>
                      </a:cubicBezTo>
                      <a:cubicBezTo>
                        <a:pt x="7570" y="30379"/>
                        <a:pt x="9355" y="31536"/>
                        <a:pt x="11718" y="31536"/>
                      </a:cubicBezTo>
                      <a:cubicBezTo>
                        <a:pt x="14091" y="31536"/>
                        <a:pt x="15866" y="30379"/>
                        <a:pt x="17053" y="28065"/>
                      </a:cubicBezTo>
                      <a:cubicBezTo>
                        <a:pt x="18239" y="25731"/>
                        <a:pt x="18837" y="22240"/>
                        <a:pt x="18837" y="17592"/>
                      </a:cubicBezTo>
                      <a:cubicBezTo>
                        <a:pt x="18837" y="12934"/>
                        <a:pt x="18239" y="9443"/>
                        <a:pt x="17053" y="7129"/>
                      </a:cubicBezTo>
                      <a:cubicBezTo>
                        <a:pt x="15866" y="4805"/>
                        <a:pt x="14091" y="3638"/>
                        <a:pt x="11718" y="3638"/>
                      </a:cubicBezTo>
                      <a:moveTo>
                        <a:pt x="11718" y="0"/>
                      </a:moveTo>
                      <a:cubicBezTo>
                        <a:pt x="15513" y="0"/>
                        <a:pt x="18416" y="1510"/>
                        <a:pt x="20406" y="4521"/>
                      </a:cubicBezTo>
                      <a:cubicBezTo>
                        <a:pt x="22417" y="7511"/>
                        <a:pt x="23427" y="11875"/>
                        <a:pt x="23427" y="17592"/>
                      </a:cubicBezTo>
                      <a:cubicBezTo>
                        <a:pt x="23427" y="23299"/>
                        <a:pt x="22417" y="27663"/>
                        <a:pt x="20406" y="30673"/>
                      </a:cubicBezTo>
                      <a:cubicBezTo>
                        <a:pt x="18416" y="33664"/>
                        <a:pt x="15513" y="35164"/>
                        <a:pt x="11718" y="35164"/>
                      </a:cubicBezTo>
                      <a:cubicBezTo>
                        <a:pt x="7923" y="35164"/>
                        <a:pt x="5011" y="33664"/>
                        <a:pt x="3001" y="30673"/>
                      </a:cubicBezTo>
                      <a:cubicBezTo>
                        <a:pt x="1000" y="27663"/>
                        <a:pt x="0" y="23299"/>
                        <a:pt x="0" y="17592"/>
                      </a:cubicBezTo>
                      <a:cubicBezTo>
                        <a:pt x="0" y="11875"/>
                        <a:pt x="1000" y="7511"/>
                        <a:pt x="3001" y="4521"/>
                      </a:cubicBezTo>
                      <a:cubicBezTo>
                        <a:pt x="5011" y="1510"/>
                        <a:pt x="7923" y="0"/>
                        <a:pt x="11718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8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DE"/>
                </a:p>
              </p:txBody>
            </p:sp>
            <p:sp>
              <p:nvSpPr>
                <p:cNvPr id="120" name="Freeform 119">
                  <a:extLst>
                    <a:ext uri="{FF2B5EF4-FFF2-40B4-BE49-F238E27FC236}">
                      <a16:creationId xmlns:a16="http://schemas.microsoft.com/office/drawing/2014/main" id="{3865598E-C58E-D752-AAE6-82D7D3A9083F}"/>
                    </a:ext>
                  </a:extLst>
                </p:cNvPr>
                <p:cNvSpPr/>
                <p:nvPr/>
              </p:nvSpPr>
              <p:spPr>
                <a:xfrm>
                  <a:off x="7612761" y="4382786"/>
                  <a:ext cx="4785" cy="5765"/>
                </a:xfrm>
                <a:custGeom>
                  <a:avLst/>
                  <a:gdLst>
                    <a:gd name="connsiteX0" fmla="*/ 0 w 4785"/>
                    <a:gd name="connsiteY0" fmla="*/ 0 h 5765"/>
                    <a:gd name="connsiteX1" fmla="*/ 4785 w 4785"/>
                    <a:gd name="connsiteY1" fmla="*/ 0 h 5765"/>
                    <a:gd name="connsiteX2" fmla="*/ 4785 w 4785"/>
                    <a:gd name="connsiteY2" fmla="*/ 5766 h 5765"/>
                    <a:gd name="connsiteX3" fmla="*/ 0 w 4785"/>
                    <a:gd name="connsiteY3" fmla="*/ 5766 h 5765"/>
                    <a:gd name="connsiteX4" fmla="*/ 0 w 4785"/>
                    <a:gd name="connsiteY4" fmla="*/ 0 h 57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785" h="5765">
                      <a:moveTo>
                        <a:pt x="0" y="0"/>
                      </a:moveTo>
                      <a:lnTo>
                        <a:pt x="4785" y="0"/>
                      </a:lnTo>
                      <a:lnTo>
                        <a:pt x="4785" y="5766"/>
                      </a:lnTo>
                      <a:lnTo>
                        <a:pt x="0" y="576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8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DE"/>
                </a:p>
              </p:txBody>
            </p:sp>
            <p:sp>
              <p:nvSpPr>
                <p:cNvPr id="121" name="Freeform 120">
                  <a:extLst>
                    <a:ext uri="{FF2B5EF4-FFF2-40B4-BE49-F238E27FC236}">
                      <a16:creationId xmlns:a16="http://schemas.microsoft.com/office/drawing/2014/main" id="{EEF2B204-085E-9167-2184-EF4B875126FC}"/>
                    </a:ext>
                  </a:extLst>
                </p:cNvPr>
                <p:cNvSpPr/>
                <p:nvPr/>
              </p:nvSpPr>
              <p:spPr>
                <a:xfrm>
                  <a:off x="7626107" y="4354045"/>
                  <a:ext cx="22308" cy="35164"/>
                </a:xfrm>
                <a:custGeom>
                  <a:avLst/>
                  <a:gdLst>
                    <a:gd name="connsiteX0" fmla="*/ 15317 w 22308"/>
                    <a:gd name="connsiteY0" fmla="*/ 16239 h 35164"/>
                    <a:gd name="connsiteX1" fmla="*/ 20446 w 22308"/>
                    <a:gd name="connsiteY1" fmla="*/ 19161 h 35164"/>
                    <a:gd name="connsiteX2" fmla="*/ 22309 w 22308"/>
                    <a:gd name="connsiteY2" fmla="*/ 24652 h 35164"/>
                    <a:gd name="connsiteX3" fmla="*/ 18857 w 22308"/>
                    <a:gd name="connsiteY3" fmla="*/ 32419 h 35164"/>
                    <a:gd name="connsiteX4" fmla="*/ 9051 w 22308"/>
                    <a:gd name="connsiteY4" fmla="*/ 35164 h 35164"/>
                    <a:gd name="connsiteX5" fmla="*/ 4648 w 22308"/>
                    <a:gd name="connsiteY5" fmla="*/ 34733 h 35164"/>
                    <a:gd name="connsiteX6" fmla="*/ 0 w 22308"/>
                    <a:gd name="connsiteY6" fmla="*/ 33488 h 35164"/>
                    <a:gd name="connsiteX7" fmla="*/ 0 w 22308"/>
                    <a:gd name="connsiteY7" fmla="*/ 29055 h 35164"/>
                    <a:gd name="connsiteX8" fmla="*/ 4177 w 22308"/>
                    <a:gd name="connsiteY8" fmla="*/ 30742 h 35164"/>
                    <a:gd name="connsiteX9" fmla="*/ 8923 w 22308"/>
                    <a:gd name="connsiteY9" fmla="*/ 31311 h 35164"/>
                    <a:gd name="connsiteX10" fmla="*/ 15484 w 22308"/>
                    <a:gd name="connsiteY10" fmla="*/ 29604 h 35164"/>
                    <a:gd name="connsiteX11" fmla="*/ 17749 w 22308"/>
                    <a:gd name="connsiteY11" fmla="*/ 24652 h 35164"/>
                    <a:gd name="connsiteX12" fmla="*/ 15641 w 22308"/>
                    <a:gd name="connsiteY12" fmla="*/ 19985 h 35164"/>
                    <a:gd name="connsiteX13" fmla="*/ 9806 w 22308"/>
                    <a:gd name="connsiteY13" fmla="*/ 18278 h 35164"/>
                    <a:gd name="connsiteX14" fmla="*/ 5854 w 22308"/>
                    <a:gd name="connsiteY14" fmla="*/ 18278 h 35164"/>
                    <a:gd name="connsiteX15" fmla="*/ 5854 w 22308"/>
                    <a:gd name="connsiteY15" fmla="*/ 14513 h 35164"/>
                    <a:gd name="connsiteX16" fmla="*/ 9982 w 22308"/>
                    <a:gd name="connsiteY16" fmla="*/ 14513 h 35164"/>
                    <a:gd name="connsiteX17" fmla="*/ 15160 w 22308"/>
                    <a:gd name="connsiteY17" fmla="*/ 13169 h 35164"/>
                    <a:gd name="connsiteX18" fmla="*/ 16955 w 22308"/>
                    <a:gd name="connsiteY18" fmla="*/ 9267 h 35164"/>
                    <a:gd name="connsiteX19" fmla="*/ 15091 w 22308"/>
                    <a:gd name="connsiteY19" fmla="*/ 5276 h 35164"/>
                    <a:gd name="connsiteX20" fmla="*/ 9806 w 22308"/>
                    <a:gd name="connsiteY20" fmla="*/ 3864 h 35164"/>
                    <a:gd name="connsiteX21" fmla="*/ 5766 w 22308"/>
                    <a:gd name="connsiteY21" fmla="*/ 4275 h 35164"/>
                    <a:gd name="connsiteX22" fmla="*/ 1020 w 22308"/>
                    <a:gd name="connsiteY22" fmla="*/ 5540 h 35164"/>
                    <a:gd name="connsiteX23" fmla="*/ 1020 w 22308"/>
                    <a:gd name="connsiteY23" fmla="*/ 1461 h 35164"/>
                    <a:gd name="connsiteX24" fmla="*/ 5903 w 22308"/>
                    <a:gd name="connsiteY24" fmla="*/ 373 h 35164"/>
                    <a:gd name="connsiteX25" fmla="*/ 10218 w 22308"/>
                    <a:gd name="connsiteY25" fmla="*/ 0 h 35164"/>
                    <a:gd name="connsiteX26" fmla="*/ 18475 w 22308"/>
                    <a:gd name="connsiteY26" fmla="*/ 2393 h 35164"/>
                    <a:gd name="connsiteX27" fmla="*/ 21514 w 22308"/>
                    <a:gd name="connsiteY27" fmla="*/ 8786 h 35164"/>
                    <a:gd name="connsiteX28" fmla="*/ 19906 w 22308"/>
                    <a:gd name="connsiteY28" fmla="*/ 13552 h 35164"/>
                    <a:gd name="connsiteX29" fmla="*/ 15317 w 22308"/>
                    <a:gd name="connsiteY29" fmla="*/ 16239 h 351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</a:cxnLst>
                  <a:rect l="l" t="t" r="r" b="b"/>
                  <a:pathLst>
                    <a:path w="22308" h="35164">
                      <a:moveTo>
                        <a:pt x="15317" y="16239"/>
                      </a:moveTo>
                      <a:cubicBezTo>
                        <a:pt x="17514" y="16700"/>
                        <a:pt x="19220" y="17680"/>
                        <a:pt x="20446" y="19161"/>
                      </a:cubicBezTo>
                      <a:cubicBezTo>
                        <a:pt x="21691" y="20642"/>
                        <a:pt x="22309" y="22475"/>
                        <a:pt x="22309" y="24652"/>
                      </a:cubicBezTo>
                      <a:cubicBezTo>
                        <a:pt x="22309" y="27996"/>
                        <a:pt x="21161" y="30585"/>
                        <a:pt x="18857" y="32419"/>
                      </a:cubicBezTo>
                      <a:cubicBezTo>
                        <a:pt x="16562" y="34252"/>
                        <a:pt x="13297" y="35164"/>
                        <a:pt x="9051" y="35164"/>
                      </a:cubicBezTo>
                      <a:cubicBezTo>
                        <a:pt x="7629" y="35164"/>
                        <a:pt x="6168" y="35017"/>
                        <a:pt x="4648" y="34733"/>
                      </a:cubicBezTo>
                      <a:cubicBezTo>
                        <a:pt x="3148" y="34458"/>
                        <a:pt x="1598" y="34046"/>
                        <a:pt x="0" y="33488"/>
                      </a:cubicBezTo>
                      <a:lnTo>
                        <a:pt x="0" y="29055"/>
                      </a:lnTo>
                      <a:cubicBezTo>
                        <a:pt x="1265" y="29801"/>
                        <a:pt x="2657" y="30359"/>
                        <a:pt x="4177" y="30742"/>
                      </a:cubicBezTo>
                      <a:cubicBezTo>
                        <a:pt x="5688" y="31124"/>
                        <a:pt x="7266" y="31311"/>
                        <a:pt x="8923" y="31311"/>
                      </a:cubicBezTo>
                      <a:cubicBezTo>
                        <a:pt x="11797" y="31311"/>
                        <a:pt x="13983" y="30742"/>
                        <a:pt x="15484" y="29604"/>
                      </a:cubicBezTo>
                      <a:cubicBezTo>
                        <a:pt x="16994" y="28467"/>
                        <a:pt x="17749" y="26819"/>
                        <a:pt x="17749" y="24652"/>
                      </a:cubicBezTo>
                      <a:cubicBezTo>
                        <a:pt x="17749" y="22662"/>
                        <a:pt x="17043" y="21103"/>
                        <a:pt x="15641" y="19985"/>
                      </a:cubicBezTo>
                      <a:cubicBezTo>
                        <a:pt x="14248" y="18847"/>
                        <a:pt x="12307" y="18278"/>
                        <a:pt x="9806" y="18278"/>
                      </a:cubicBezTo>
                      <a:lnTo>
                        <a:pt x="5854" y="18278"/>
                      </a:lnTo>
                      <a:lnTo>
                        <a:pt x="5854" y="14513"/>
                      </a:lnTo>
                      <a:lnTo>
                        <a:pt x="9982" y="14513"/>
                      </a:lnTo>
                      <a:cubicBezTo>
                        <a:pt x="12238" y="14513"/>
                        <a:pt x="13964" y="14062"/>
                        <a:pt x="15160" y="13169"/>
                      </a:cubicBezTo>
                      <a:cubicBezTo>
                        <a:pt x="16356" y="12258"/>
                        <a:pt x="16955" y="10963"/>
                        <a:pt x="16955" y="9267"/>
                      </a:cubicBezTo>
                      <a:cubicBezTo>
                        <a:pt x="16955" y="7531"/>
                        <a:pt x="16337" y="6197"/>
                        <a:pt x="15091" y="5276"/>
                      </a:cubicBezTo>
                      <a:cubicBezTo>
                        <a:pt x="13866" y="4334"/>
                        <a:pt x="12110" y="3864"/>
                        <a:pt x="9806" y="3864"/>
                      </a:cubicBezTo>
                      <a:cubicBezTo>
                        <a:pt x="8551" y="3864"/>
                        <a:pt x="7207" y="4001"/>
                        <a:pt x="5766" y="4275"/>
                      </a:cubicBezTo>
                      <a:cubicBezTo>
                        <a:pt x="4324" y="4540"/>
                        <a:pt x="2746" y="4962"/>
                        <a:pt x="1020" y="5540"/>
                      </a:cubicBezTo>
                      <a:lnTo>
                        <a:pt x="1020" y="1461"/>
                      </a:lnTo>
                      <a:cubicBezTo>
                        <a:pt x="2755" y="981"/>
                        <a:pt x="4383" y="618"/>
                        <a:pt x="5903" y="373"/>
                      </a:cubicBezTo>
                      <a:cubicBezTo>
                        <a:pt x="7423" y="127"/>
                        <a:pt x="8865" y="0"/>
                        <a:pt x="10218" y="0"/>
                      </a:cubicBezTo>
                      <a:cubicBezTo>
                        <a:pt x="13699" y="0"/>
                        <a:pt x="16445" y="794"/>
                        <a:pt x="18475" y="2393"/>
                      </a:cubicBezTo>
                      <a:cubicBezTo>
                        <a:pt x="20504" y="3962"/>
                        <a:pt x="21514" y="6089"/>
                        <a:pt x="21514" y="8786"/>
                      </a:cubicBezTo>
                      <a:cubicBezTo>
                        <a:pt x="21514" y="10659"/>
                        <a:pt x="20975" y="12248"/>
                        <a:pt x="19906" y="13552"/>
                      </a:cubicBezTo>
                      <a:cubicBezTo>
                        <a:pt x="18837" y="14837"/>
                        <a:pt x="17308" y="15739"/>
                        <a:pt x="15317" y="16239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8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DE"/>
                </a:p>
              </p:txBody>
            </p:sp>
            <p:sp>
              <p:nvSpPr>
                <p:cNvPr id="122" name="Freeform 121">
                  <a:extLst>
                    <a:ext uri="{FF2B5EF4-FFF2-40B4-BE49-F238E27FC236}">
                      <a16:creationId xmlns:a16="http://schemas.microsoft.com/office/drawing/2014/main" id="{AFB2ED3C-067B-7CD3-70F6-91FD53A6B622}"/>
                    </a:ext>
                  </a:extLst>
                </p:cNvPr>
                <p:cNvSpPr/>
                <p:nvPr/>
              </p:nvSpPr>
              <p:spPr>
                <a:xfrm>
                  <a:off x="7975349" y="4354045"/>
                  <a:ext cx="23416" cy="35164"/>
                </a:xfrm>
                <a:custGeom>
                  <a:avLst/>
                  <a:gdLst>
                    <a:gd name="connsiteX0" fmla="*/ 11708 w 23416"/>
                    <a:gd name="connsiteY0" fmla="*/ 3638 h 35164"/>
                    <a:gd name="connsiteX1" fmla="*/ 6374 w 23416"/>
                    <a:gd name="connsiteY1" fmla="*/ 7129 h 35164"/>
                    <a:gd name="connsiteX2" fmla="*/ 4609 w 23416"/>
                    <a:gd name="connsiteY2" fmla="*/ 17592 h 35164"/>
                    <a:gd name="connsiteX3" fmla="*/ 6374 w 23416"/>
                    <a:gd name="connsiteY3" fmla="*/ 28065 h 35164"/>
                    <a:gd name="connsiteX4" fmla="*/ 11708 w 23416"/>
                    <a:gd name="connsiteY4" fmla="*/ 31536 h 35164"/>
                    <a:gd name="connsiteX5" fmla="*/ 17043 w 23416"/>
                    <a:gd name="connsiteY5" fmla="*/ 28065 h 35164"/>
                    <a:gd name="connsiteX6" fmla="*/ 18837 w 23416"/>
                    <a:gd name="connsiteY6" fmla="*/ 17592 h 35164"/>
                    <a:gd name="connsiteX7" fmla="*/ 17043 w 23416"/>
                    <a:gd name="connsiteY7" fmla="*/ 7129 h 35164"/>
                    <a:gd name="connsiteX8" fmla="*/ 11708 w 23416"/>
                    <a:gd name="connsiteY8" fmla="*/ 3638 h 35164"/>
                    <a:gd name="connsiteX9" fmla="*/ 11708 w 23416"/>
                    <a:gd name="connsiteY9" fmla="*/ 0 h 35164"/>
                    <a:gd name="connsiteX10" fmla="*/ 20406 w 23416"/>
                    <a:gd name="connsiteY10" fmla="*/ 4521 h 35164"/>
                    <a:gd name="connsiteX11" fmla="*/ 23417 w 23416"/>
                    <a:gd name="connsiteY11" fmla="*/ 17592 h 35164"/>
                    <a:gd name="connsiteX12" fmla="*/ 20406 w 23416"/>
                    <a:gd name="connsiteY12" fmla="*/ 30673 h 35164"/>
                    <a:gd name="connsiteX13" fmla="*/ 11708 w 23416"/>
                    <a:gd name="connsiteY13" fmla="*/ 35164 h 35164"/>
                    <a:gd name="connsiteX14" fmla="*/ 2991 w 23416"/>
                    <a:gd name="connsiteY14" fmla="*/ 30673 h 35164"/>
                    <a:gd name="connsiteX15" fmla="*/ 0 w 23416"/>
                    <a:gd name="connsiteY15" fmla="*/ 17592 h 35164"/>
                    <a:gd name="connsiteX16" fmla="*/ 2991 w 23416"/>
                    <a:gd name="connsiteY16" fmla="*/ 4521 h 35164"/>
                    <a:gd name="connsiteX17" fmla="*/ 11708 w 23416"/>
                    <a:gd name="connsiteY17" fmla="*/ 0 h 351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23416" h="35164">
                      <a:moveTo>
                        <a:pt x="11708" y="3638"/>
                      </a:moveTo>
                      <a:cubicBezTo>
                        <a:pt x="9345" y="3638"/>
                        <a:pt x="7570" y="4805"/>
                        <a:pt x="6374" y="7129"/>
                      </a:cubicBezTo>
                      <a:cubicBezTo>
                        <a:pt x="5197" y="9443"/>
                        <a:pt x="4609" y="12934"/>
                        <a:pt x="4609" y="17592"/>
                      </a:cubicBezTo>
                      <a:cubicBezTo>
                        <a:pt x="4609" y="22240"/>
                        <a:pt x="5197" y="25731"/>
                        <a:pt x="6374" y="28065"/>
                      </a:cubicBezTo>
                      <a:cubicBezTo>
                        <a:pt x="7570" y="30379"/>
                        <a:pt x="9345" y="31536"/>
                        <a:pt x="11708" y="31536"/>
                      </a:cubicBezTo>
                      <a:cubicBezTo>
                        <a:pt x="14081" y="31536"/>
                        <a:pt x="15856" y="30379"/>
                        <a:pt x="17043" y="28065"/>
                      </a:cubicBezTo>
                      <a:cubicBezTo>
                        <a:pt x="18239" y="25731"/>
                        <a:pt x="18837" y="22240"/>
                        <a:pt x="18837" y="17592"/>
                      </a:cubicBezTo>
                      <a:cubicBezTo>
                        <a:pt x="18837" y="12934"/>
                        <a:pt x="18239" y="9443"/>
                        <a:pt x="17043" y="7129"/>
                      </a:cubicBezTo>
                      <a:cubicBezTo>
                        <a:pt x="15856" y="4805"/>
                        <a:pt x="14081" y="3638"/>
                        <a:pt x="11708" y="3638"/>
                      </a:cubicBezTo>
                      <a:moveTo>
                        <a:pt x="11708" y="0"/>
                      </a:moveTo>
                      <a:cubicBezTo>
                        <a:pt x="15503" y="0"/>
                        <a:pt x="18406" y="1510"/>
                        <a:pt x="20406" y="4521"/>
                      </a:cubicBezTo>
                      <a:cubicBezTo>
                        <a:pt x="22417" y="7511"/>
                        <a:pt x="23417" y="11875"/>
                        <a:pt x="23417" y="17592"/>
                      </a:cubicBezTo>
                      <a:cubicBezTo>
                        <a:pt x="23417" y="23299"/>
                        <a:pt x="22417" y="27663"/>
                        <a:pt x="20406" y="30673"/>
                      </a:cubicBezTo>
                      <a:cubicBezTo>
                        <a:pt x="18406" y="33664"/>
                        <a:pt x="15503" y="35164"/>
                        <a:pt x="11708" y="35164"/>
                      </a:cubicBezTo>
                      <a:cubicBezTo>
                        <a:pt x="7913" y="35164"/>
                        <a:pt x="5001" y="33664"/>
                        <a:pt x="2991" y="30673"/>
                      </a:cubicBezTo>
                      <a:cubicBezTo>
                        <a:pt x="1000" y="27663"/>
                        <a:pt x="0" y="23299"/>
                        <a:pt x="0" y="17592"/>
                      </a:cubicBezTo>
                      <a:cubicBezTo>
                        <a:pt x="0" y="11875"/>
                        <a:pt x="1000" y="7511"/>
                        <a:pt x="2991" y="4521"/>
                      </a:cubicBezTo>
                      <a:cubicBezTo>
                        <a:pt x="5001" y="1510"/>
                        <a:pt x="7913" y="0"/>
                        <a:pt x="11708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8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DE"/>
                </a:p>
              </p:txBody>
            </p:sp>
            <p:sp>
              <p:nvSpPr>
                <p:cNvPr id="123" name="Freeform 122">
                  <a:extLst>
                    <a:ext uri="{FF2B5EF4-FFF2-40B4-BE49-F238E27FC236}">
                      <a16:creationId xmlns:a16="http://schemas.microsoft.com/office/drawing/2014/main" id="{39BC9342-FC25-49AA-413D-A1799A917CC1}"/>
                    </a:ext>
                  </a:extLst>
                </p:cNvPr>
                <p:cNvSpPr/>
                <p:nvPr/>
              </p:nvSpPr>
              <p:spPr>
                <a:xfrm>
                  <a:off x="8006826" y="4382786"/>
                  <a:ext cx="4795" cy="5765"/>
                </a:xfrm>
                <a:custGeom>
                  <a:avLst/>
                  <a:gdLst>
                    <a:gd name="connsiteX0" fmla="*/ 0 w 4795"/>
                    <a:gd name="connsiteY0" fmla="*/ 0 h 5765"/>
                    <a:gd name="connsiteX1" fmla="*/ 4795 w 4795"/>
                    <a:gd name="connsiteY1" fmla="*/ 0 h 5765"/>
                    <a:gd name="connsiteX2" fmla="*/ 4795 w 4795"/>
                    <a:gd name="connsiteY2" fmla="*/ 5766 h 5765"/>
                    <a:gd name="connsiteX3" fmla="*/ 0 w 4795"/>
                    <a:gd name="connsiteY3" fmla="*/ 5766 h 5765"/>
                    <a:gd name="connsiteX4" fmla="*/ 0 w 4795"/>
                    <a:gd name="connsiteY4" fmla="*/ 0 h 57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795" h="5765">
                      <a:moveTo>
                        <a:pt x="0" y="0"/>
                      </a:moveTo>
                      <a:lnTo>
                        <a:pt x="4795" y="0"/>
                      </a:lnTo>
                      <a:lnTo>
                        <a:pt x="4795" y="5766"/>
                      </a:lnTo>
                      <a:lnTo>
                        <a:pt x="0" y="576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8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DE"/>
                </a:p>
              </p:txBody>
            </p:sp>
            <p:sp>
              <p:nvSpPr>
                <p:cNvPr id="124" name="Freeform 123">
                  <a:extLst>
                    <a:ext uri="{FF2B5EF4-FFF2-40B4-BE49-F238E27FC236}">
                      <a16:creationId xmlns:a16="http://schemas.microsoft.com/office/drawing/2014/main" id="{0AB5D05B-979F-4CE1-EF19-795D5232B8F1}"/>
                    </a:ext>
                  </a:extLst>
                </p:cNvPr>
                <p:cNvSpPr/>
                <p:nvPr/>
              </p:nvSpPr>
              <p:spPr>
                <a:xfrm>
                  <a:off x="8018907" y="4354662"/>
                  <a:ext cx="24691" cy="33889"/>
                </a:xfrm>
                <a:custGeom>
                  <a:avLst/>
                  <a:gdLst>
                    <a:gd name="connsiteX0" fmla="*/ 15297 w 24691"/>
                    <a:gd name="connsiteY0" fmla="*/ 3991 h 33889"/>
                    <a:gd name="connsiteX1" fmla="*/ 3717 w 24691"/>
                    <a:gd name="connsiteY1" fmla="*/ 22083 h 33889"/>
                    <a:gd name="connsiteX2" fmla="*/ 15297 w 24691"/>
                    <a:gd name="connsiteY2" fmla="*/ 22083 h 33889"/>
                    <a:gd name="connsiteX3" fmla="*/ 15297 w 24691"/>
                    <a:gd name="connsiteY3" fmla="*/ 3991 h 33889"/>
                    <a:gd name="connsiteX4" fmla="*/ 14091 w 24691"/>
                    <a:gd name="connsiteY4" fmla="*/ 0 h 33889"/>
                    <a:gd name="connsiteX5" fmla="*/ 19857 w 24691"/>
                    <a:gd name="connsiteY5" fmla="*/ 0 h 33889"/>
                    <a:gd name="connsiteX6" fmla="*/ 19857 w 24691"/>
                    <a:gd name="connsiteY6" fmla="*/ 22083 h 33889"/>
                    <a:gd name="connsiteX7" fmla="*/ 24692 w 24691"/>
                    <a:gd name="connsiteY7" fmla="*/ 22083 h 33889"/>
                    <a:gd name="connsiteX8" fmla="*/ 24692 w 24691"/>
                    <a:gd name="connsiteY8" fmla="*/ 25898 h 33889"/>
                    <a:gd name="connsiteX9" fmla="*/ 19857 w 24691"/>
                    <a:gd name="connsiteY9" fmla="*/ 25898 h 33889"/>
                    <a:gd name="connsiteX10" fmla="*/ 19857 w 24691"/>
                    <a:gd name="connsiteY10" fmla="*/ 33890 h 33889"/>
                    <a:gd name="connsiteX11" fmla="*/ 15297 w 24691"/>
                    <a:gd name="connsiteY11" fmla="*/ 33890 h 33889"/>
                    <a:gd name="connsiteX12" fmla="*/ 15297 w 24691"/>
                    <a:gd name="connsiteY12" fmla="*/ 25898 h 33889"/>
                    <a:gd name="connsiteX13" fmla="*/ 0 w 24691"/>
                    <a:gd name="connsiteY13" fmla="*/ 25898 h 33889"/>
                    <a:gd name="connsiteX14" fmla="*/ 0 w 24691"/>
                    <a:gd name="connsiteY14" fmla="*/ 21475 h 33889"/>
                    <a:gd name="connsiteX15" fmla="*/ 14091 w 24691"/>
                    <a:gd name="connsiteY15" fmla="*/ 0 h 338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24691" h="33889">
                      <a:moveTo>
                        <a:pt x="15297" y="3991"/>
                      </a:moveTo>
                      <a:lnTo>
                        <a:pt x="3717" y="22083"/>
                      </a:lnTo>
                      <a:lnTo>
                        <a:pt x="15297" y="22083"/>
                      </a:lnTo>
                      <a:lnTo>
                        <a:pt x="15297" y="3991"/>
                      </a:lnTo>
                      <a:moveTo>
                        <a:pt x="14091" y="0"/>
                      </a:moveTo>
                      <a:lnTo>
                        <a:pt x="19857" y="0"/>
                      </a:lnTo>
                      <a:lnTo>
                        <a:pt x="19857" y="22083"/>
                      </a:lnTo>
                      <a:lnTo>
                        <a:pt x="24692" y="22083"/>
                      </a:lnTo>
                      <a:lnTo>
                        <a:pt x="24692" y="25898"/>
                      </a:lnTo>
                      <a:lnTo>
                        <a:pt x="19857" y="25898"/>
                      </a:lnTo>
                      <a:lnTo>
                        <a:pt x="19857" y="33890"/>
                      </a:lnTo>
                      <a:lnTo>
                        <a:pt x="15297" y="33890"/>
                      </a:lnTo>
                      <a:lnTo>
                        <a:pt x="15297" y="25898"/>
                      </a:lnTo>
                      <a:lnTo>
                        <a:pt x="0" y="25898"/>
                      </a:lnTo>
                      <a:lnTo>
                        <a:pt x="0" y="21475"/>
                      </a:lnTo>
                      <a:lnTo>
                        <a:pt x="14091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8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DE"/>
                </a:p>
              </p:txBody>
            </p:sp>
            <p:sp>
              <p:nvSpPr>
                <p:cNvPr id="125" name="Freeform 124">
                  <a:extLst>
                    <a:ext uri="{FF2B5EF4-FFF2-40B4-BE49-F238E27FC236}">
                      <a16:creationId xmlns:a16="http://schemas.microsoft.com/office/drawing/2014/main" id="{8F17EC6E-B23C-A13D-ECF4-26B2B241C963}"/>
                    </a:ext>
                  </a:extLst>
                </p:cNvPr>
                <p:cNvSpPr/>
                <p:nvPr/>
              </p:nvSpPr>
              <p:spPr>
                <a:xfrm>
                  <a:off x="8370698" y="4354045"/>
                  <a:ext cx="23426" cy="35164"/>
                </a:xfrm>
                <a:custGeom>
                  <a:avLst/>
                  <a:gdLst>
                    <a:gd name="connsiteX0" fmla="*/ 11708 w 23426"/>
                    <a:gd name="connsiteY0" fmla="*/ 3638 h 35164"/>
                    <a:gd name="connsiteX1" fmla="*/ 6374 w 23426"/>
                    <a:gd name="connsiteY1" fmla="*/ 7129 h 35164"/>
                    <a:gd name="connsiteX2" fmla="*/ 4609 w 23426"/>
                    <a:gd name="connsiteY2" fmla="*/ 17592 h 35164"/>
                    <a:gd name="connsiteX3" fmla="*/ 6374 w 23426"/>
                    <a:gd name="connsiteY3" fmla="*/ 28065 h 35164"/>
                    <a:gd name="connsiteX4" fmla="*/ 11708 w 23426"/>
                    <a:gd name="connsiteY4" fmla="*/ 31536 h 35164"/>
                    <a:gd name="connsiteX5" fmla="*/ 17043 w 23426"/>
                    <a:gd name="connsiteY5" fmla="*/ 28065 h 35164"/>
                    <a:gd name="connsiteX6" fmla="*/ 18837 w 23426"/>
                    <a:gd name="connsiteY6" fmla="*/ 17592 h 35164"/>
                    <a:gd name="connsiteX7" fmla="*/ 17043 w 23426"/>
                    <a:gd name="connsiteY7" fmla="*/ 7129 h 35164"/>
                    <a:gd name="connsiteX8" fmla="*/ 11708 w 23426"/>
                    <a:gd name="connsiteY8" fmla="*/ 3638 h 35164"/>
                    <a:gd name="connsiteX9" fmla="*/ 11708 w 23426"/>
                    <a:gd name="connsiteY9" fmla="*/ 0 h 35164"/>
                    <a:gd name="connsiteX10" fmla="*/ 20406 w 23426"/>
                    <a:gd name="connsiteY10" fmla="*/ 4521 h 35164"/>
                    <a:gd name="connsiteX11" fmla="*/ 23426 w 23426"/>
                    <a:gd name="connsiteY11" fmla="*/ 17592 h 35164"/>
                    <a:gd name="connsiteX12" fmla="*/ 20406 w 23426"/>
                    <a:gd name="connsiteY12" fmla="*/ 30673 h 35164"/>
                    <a:gd name="connsiteX13" fmla="*/ 11708 w 23426"/>
                    <a:gd name="connsiteY13" fmla="*/ 35164 h 35164"/>
                    <a:gd name="connsiteX14" fmla="*/ 2991 w 23426"/>
                    <a:gd name="connsiteY14" fmla="*/ 30673 h 35164"/>
                    <a:gd name="connsiteX15" fmla="*/ 0 w 23426"/>
                    <a:gd name="connsiteY15" fmla="*/ 17592 h 35164"/>
                    <a:gd name="connsiteX16" fmla="*/ 2991 w 23426"/>
                    <a:gd name="connsiteY16" fmla="*/ 4521 h 35164"/>
                    <a:gd name="connsiteX17" fmla="*/ 11708 w 23426"/>
                    <a:gd name="connsiteY17" fmla="*/ 0 h 351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23426" h="35164">
                      <a:moveTo>
                        <a:pt x="11708" y="3638"/>
                      </a:moveTo>
                      <a:cubicBezTo>
                        <a:pt x="9345" y="3638"/>
                        <a:pt x="7570" y="4805"/>
                        <a:pt x="6374" y="7129"/>
                      </a:cubicBezTo>
                      <a:cubicBezTo>
                        <a:pt x="5197" y="9443"/>
                        <a:pt x="4609" y="12934"/>
                        <a:pt x="4609" y="17592"/>
                      </a:cubicBezTo>
                      <a:cubicBezTo>
                        <a:pt x="4609" y="22240"/>
                        <a:pt x="5197" y="25731"/>
                        <a:pt x="6374" y="28065"/>
                      </a:cubicBezTo>
                      <a:cubicBezTo>
                        <a:pt x="7570" y="30379"/>
                        <a:pt x="9345" y="31536"/>
                        <a:pt x="11708" y="31536"/>
                      </a:cubicBezTo>
                      <a:cubicBezTo>
                        <a:pt x="14091" y="31536"/>
                        <a:pt x="15866" y="30379"/>
                        <a:pt x="17043" y="28065"/>
                      </a:cubicBezTo>
                      <a:cubicBezTo>
                        <a:pt x="18239" y="25731"/>
                        <a:pt x="18837" y="22240"/>
                        <a:pt x="18837" y="17592"/>
                      </a:cubicBezTo>
                      <a:cubicBezTo>
                        <a:pt x="18837" y="12934"/>
                        <a:pt x="18239" y="9443"/>
                        <a:pt x="17043" y="7129"/>
                      </a:cubicBezTo>
                      <a:cubicBezTo>
                        <a:pt x="15866" y="4805"/>
                        <a:pt x="14091" y="3638"/>
                        <a:pt x="11708" y="3638"/>
                      </a:cubicBezTo>
                      <a:moveTo>
                        <a:pt x="11708" y="0"/>
                      </a:moveTo>
                      <a:cubicBezTo>
                        <a:pt x="15503" y="0"/>
                        <a:pt x="18406" y="1510"/>
                        <a:pt x="20406" y="4521"/>
                      </a:cubicBezTo>
                      <a:cubicBezTo>
                        <a:pt x="22416" y="7511"/>
                        <a:pt x="23426" y="11875"/>
                        <a:pt x="23426" y="17592"/>
                      </a:cubicBezTo>
                      <a:cubicBezTo>
                        <a:pt x="23426" y="23299"/>
                        <a:pt x="22416" y="27663"/>
                        <a:pt x="20406" y="30673"/>
                      </a:cubicBezTo>
                      <a:cubicBezTo>
                        <a:pt x="18406" y="33664"/>
                        <a:pt x="15503" y="35164"/>
                        <a:pt x="11708" y="35164"/>
                      </a:cubicBezTo>
                      <a:cubicBezTo>
                        <a:pt x="7913" y="35164"/>
                        <a:pt x="5001" y="33664"/>
                        <a:pt x="2991" y="30673"/>
                      </a:cubicBezTo>
                      <a:cubicBezTo>
                        <a:pt x="1000" y="27663"/>
                        <a:pt x="0" y="23299"/>
                        <a:pt x="0" y="17592"/>
                      </a:cubicBezTo>
                      <a:cubicBezTo>
                        <a:pt x="0" y="11875"/>
                        <a:pt x="1000" y="7511"/>
                        <a:pt x="2991" y="4521"/>
                      </a:cubicBezTo>
                      <a:cubicBezTo>
                        <a:pt x="5001" y="1510"/>
                        <a:pt x="7913" y="0"/>
                        <a:pt x="11708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8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DE"/>
                </a:p>
              </p:txBody>
            </p:sp>
            <p:sp>
              <p:nvSpPr>
                <p:cNvPr id="126" name="Freeform 125">
                  <a:extLst>
                    <a:ext uri="{FF2B5EF4-FFF2-40B4-BE49-F238E27FC236}">
                      <a16:creationId xmlns:a16="http://schemas.microsoft.com/office/drawing/2014/main" id="{A716204D-FBF0-E059-5665-527730723FA8}"/>
                    </a:ext>
                  </a:extLst>
                </p:cNvPr>
                <p:cNvSpPr/>
                <p:nvPr/>
              </p:nvSpPr>
              <p:spPr>
                <a:xfrm>
                  <a:off x="8402185" y="4382786"/>
                  <a:ext cx="4785" cy="5765"/>
                </a:xfrm>
                <a:custGeom>
                  <a:avLst/>
                  <a:gdLst>
                    <a:gd name="connsiteX0" fmla="*/ 0 w 4785"/>
                    <a:gd name="connsiteY0" fmla="*/ 0 h 5765"/>
                    <a:gd name="connsiteX1" fmla="*/ 4785 w 4785"/>
                    <a:gd name="connsiteY1" fmla="*/ 0 h 5765"/>
                    <a:gd name="connsiteX2" fmla="*/ 4785 w 4785"/>
                    <a:gd name="connsiteY2" fmla="*/ 5766 h 5765"/>
                    <a:gd name="connsiteX3" fmla="*/ 0 w 4785"/>
                    <a:gd name="connsiteY3" fmla="*/ 5766 h 5765"/>
                    <a:gd name="connsiteX4" fmla="*/ 0 w 4785"/>
                    <a:gd name="connsiteY4" fmla="*/ 0 h 57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785" h="5765">
                      <a:moveTo>
                        <a:pt x="0" y="0"/>
                      </a:moveTo>
                      <a:lnTo>
                        <a:pt x="4785" y="0"/>
                      </a:lnTo>
                      <a:lnTo>
                        <a:pt x="4785" y="5766"/>
                      </a:lnTo>
                      <a:lnTo>
                        <a:pt x="0" y="576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8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DE"/>
                </a:p>
              </p:txBody>
            </p:sp>
            <p:sp>
              <p:nvSpPr>
                <p:cNvPr id="127" name="Freeform 126">
                  <a:extLst>
                    <a:ext uri="{FF2B5EF4-FFF2-40B4-BE49-F238E27FC236}">
                      <a16:creationId xmlns:a16="http://schemas.microsoft.com/office/drawing/2014/main" id="{DF786837-86F5-DC76-0409-C813001DF5DF}"/>
                    </a:ext>
                  </a:extLst>
                </p:cNvPr>
                <p:cNvSpPr/>
                <p:nvPr/>
              </p:nvSpPr>
              <p:spPr>
                <a:xfrm>
                  <a:off x="8415570" y="4354662"/>
                  <a:ext cx="21926" cy="34546"/>
                </a:xfrm>
                <a:custGeom>
                  <a:avLst/>
                  <a:gdLst>
                    <a:gd name="connsiteX0" fmla="*/ 1432 w 21926"/>
                    <a:gd name="connsiteY0" fmla="*/ 0 h 34546"/>
                    <a:gd name="connsiteX1" fmla="*/ 19435 w 21926"/>
                    <a:gd name="connsiteY1" fmla="*/ 0 h 34546"/>
                    <a:gd name="connsiteX2" fmla="*/ 19435 w 21926"/>
                    <a:gd name="connsiteY2" fmla="*/ 3864 h 34546"/>
                    <a:gd name="connsiteX3" fmla="*/ 5629 w 21926"/>
                    <a:gd name="connsiteY3" fmla="*/ 3864 h 34546"/>
                    <a:gd name="connsiteX4" fmla="*/ 5629 w 21926"/>
                    <a:gd name="connsiteY4" fmla="*/ 12169 h 34546"/>
                    <a:gd name="connsiteX5" fmla="*/ 7629 w 21926"/>
                    <a:gd name="connsiteY5" fmla="*/ 11669 h 34546"/>
                    <a:gd name="connsiteX6" fmla="*/ 9629 w 21926"/>
                    <a:gd name="connsiteY6" fmla="*/ 11483 h 34546"/>
                    <a:gd name="connsiteX7" fmla="*/ 18612 w 21926"/>
                    <a:gd name="connsiteY7" fmla="*/ 14591 h 34546"/>
                    <a:gd name="connsiteX8" fmla="*/ 21926 w 21926"/>
                    <a:gd name="connsiteY8" fmla="*/ 23015 h 34546"/>
                    <a:gd name="connsiteX9" fmla="*/ 18523 w 21926"/>
                    <a:gd name="connsiteY9" fmla="*/ 31526 h 34546"/>
                    <a:gd name="connsiteX10" fmla="*/ 8923 w 21926"/>
                    <a:gd name="connsiteY10" fmla="*/ 34547 h 34546"/>
                    <a:gd name="connsiteX11" fmla="*/ 4570 w 21926"/>
                    <a:gd name="connsiteY11" fmla="*/ 34184 h 34546"/>
                    <a:gd name="connsiteX12" fmla="*/ 0 w 21926"/>
                    <a:gd name="connsiteY12" fmla="*/ 33095 h 34546"/>
                    <a:gd name="connsiteX13" fmla="*/ 0 w 21926"/>
                    <a:gd name="connsiteY13" fmla="*/ 28486 h 34546"/>
                    <a:gd name="connsiteX14" fmla="*/ 4226 w 21926"/>
                    <a:gd name="connsiteY14" fmla="*/ 30144 h 34546"/>
                    <a:gd name="connsiteX15" fmla="*/ 8835 w 21926"/>
                    <a:gd name="connsiteY15" fmla="*/ 30693 h 34546"/>
                    <a:gd name="connsiteX16" fmla="*/ 15052 w 21926"/>
                    <a:gd name="connsiteY16" fmla="*/ 28624 h 34546"/>
                    <a:gd name="connsiteX17" fmla="*/ 17347 w 21926"/>
                    <a:gd name="connsiteY17" fmla="*/ 23015 h 34546"/>
                    <a:gd name="connsiteX18" fmla="*/ 15052 w 21926"/>
                    <a:gd name="connsiteY18" fmla="*/ 17406 h 34546"/>
                    <a:gd name="connsiteX19" fmla="*/ 8835 w 21926"/>
                    <a:gd name="connsiteY19" fmla="*/ 15346 h 34546"/>
                    <a:gd name="connsiteX20" fmla="*/ 5158 w 21926"/>
                    <a:gd name="connsiteY20" fmla="*/ 15748 h 34546"/>
                    <a:gd name="connsiteX21" fmla="*/ 1432 w 21926"/>
                    <a:gd name="connsiteY21" fmla="*/ 17023 h 34546"/>
                    <a:gd name="connsiteX22" fmla="*/ 1432 w 21926"/>
                    <a:gd name="connsiteY22" fmla="*/ 0 h 345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21926" h="34546">
                      <a:moveTo>
                        <a:pt x="1432" y="0"/>
                      </a:moveTo>
                      <a:lnTo>
                        <a:pt x="19435" y="0"/>
                      </a:lnTo>
                      <a:lnTo>
                        <a:pt x="19435" y="3864"/>
                      </a:lnTo>
                      <a:lnTo>
                        <a:pt x="5629" y="3864"/>
                      </a:lnTo>
                      <a:lnTo>
                        <a:pt x="5629" y="12169"/>
                      </a:lnTo>
                      <a:cubicBezTo>
                        <a:pt x="6295" y="11944"/>
                        <a:pt x="6962" y="11777"/>
                        <a:pt x="7629" y="11669"/>
                      </a:cubicBezTo>
                      <a:cubicBezTo>
                        <a:pt x="8296" y="11542"/>
                        <a:pt x="8963" y="11483"/>
                        <a:pt x="9629" y="11483"/>
                      </a:cubicBezTo>
                      <a:cubicBezTo>
                        <a:pt x="13405" y="11483"/>
                        <a:pt x="16405" y="12522"/>
                        <a:pt x="18612" y="14591"/>
                      </a:cubicBezTo>
                      <a:cubicBezTo>
                        <a:pt x="20818" y="16670"/>
                        <a:pt x="21926" y="19475"/>
                        <a:pt x="21926" y="23015"/>
                      </a:cubicBezTo>
                      <a:cubicBezTo>
                        <a:pt x="21926" y="26663"/>
                        <a:pt x="20789" y="29496"/>
                        <a:pt x="18523" y="31526"/>
                      </a:cubicBezTo>
                      <a:cubicBezTo>
                        <a:pt x="16258" y="33537"/>
                        <a:pt x="13052" y="34547"/>
                        <a:pt x="8923" y="34547"/>
                      </a:cubicBezTo>
                      <a:cubicBezTo>
                        <a:pt x="7502" y="34547"/>
                        <a:pt x="6050" y="34429"/>
                        <a:pt x="4570" y="34184"/>
                      </a:cubicBezTo>
                      <a:cubicBezTo>
                        <a:pt x="3099" y="33939"/>
                        <a:pt x="1579" y="33576"/>
                        <a:pt x="0" y="33095"/>
                      </a:cubicBezTo>
                      <a:lnTo>
                        <a:pt x="0" y="28486"/>
                      </a:lnTo>
                      <a:cubicBezTo>
                        <a:pt x="1363" y="29222"/>
                        <a:pt x="2775" y="29781"/>
                        <a:pt x="4226" y="30144"/>
                      </a:cubicBezTo>
                      <a:cubicBezTo>
                        <a:pt x="5677" y="30507"/>
                        <a:pt x="7217" y="30693"/>
                        <a:pt x="8835" y="30693"/>
                      </a:cubicBezTo>
                      <a:cubicBezTo>
                        <a:pt x="11453" y="30693"/>
                        <a:pt x="13522" y="30006"/>
                        <a:pt x="15052" y="28624"/>
                      </a:cubicBezTo>
                      <a:cubicBezTo>
                        <a:pt x="16582" y="27241"/>
                        <a:pt x="17347" y="25378"/>
                        <a:pt x="17347" y="23015"/>
                      </a:cubicBezTo>
                      <a:cubicBezTo>
                        <a:pt x="17347" y="20651"/>
                        <a:pt x="16582" y="18788"/>
                        <a:pt x="15052" y="17406"/>
                      </a:cubicBezTo>
                      <a:cubicBezTo>
                        <a:pt x="13522" y="16033"/>
                        <a:pt x="11453" y="15346"/>
                        <a:pt x="8835" y="15346"/>
                      </a:cubicBezTo>
                      <a:cubicBezTo>
                        <a:pt x="7609" y="15346"/>
                        <a:pt x="6384" y="15484"/>
                        <a:pt x="5158" y="15748"/>
                      </a:cubicBezTo>
                      <a:cubicBezTo>
                        <a:pt x="3952" y="16023"/>
                        <a:pt x="2706" y="16445"/>
                        <a:pt x="1432" y="17023"/>
                      </a:cubicBezTo>
                      <a:lnTo>
                        <a:pt x="1432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8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DE"/>
                </a:p>
              </p:txBody>
            </p:sp>
            <p:sp>
              <p:nvSpPr>
                <p:cNvPr id="128" name="Freeform 127">
                  <a:extLst>
                    <a:ext uri="{FF2B5EF4-FFF2-40B4-BE49-F238E27FC236}">
                      <a16:creationId xmlns:a16="http://schemas.microsoft.com/office/drawing/2014/main" id="{35835A80-1F0D-DD4E-D14C-38A808C2E4B9}"/>
                    </a:ext>
                  </a:extLst>
                </p:cNvPr>
                <p:cNvSpPr/>
                <p:nvPr/>
              </p:nvSpPr>
              <p:spPr>
                <a:xfrm>
                  <a:off x="7399755" y="4433679"/>
                  <a:ext cx="35556" cy="36517"/>
                </a:xfrm>
                <a:custGeom>
                  <a:avLst/>
                  <a:gdLst>
                    <a:gd name="connsiteX0" fmla="*/ 22887 w 35556"/>
                    <a:gd name="connsiteY0" fmla="*/ 19475 h 36517"/>
                    <a:gd name="connsiteX1" fmla="*/ 21505 w 35556"/>
                    <a:gd name="connsiteY1" fmla="*/ 12267 h 36517"/>
                    <a:gd name="connsiteX2" fmla="*/ 14552 w 35556"/>
                    <a:gd name="connsiteY2" fmla="*/ 4874 h 36517"/>
                    <a:gd name="connsiteX3" fmla="*/ 8463 w 35556"/>
                    <a:gd name="connsiteY3" fmla="*/ 8306 h 36517"/>
                    <a:gd name="connsiteX4" fmla="*/ 6060 w 35556"/>
                    <a:gd name="connsiteY4" fmla="*/ 18288 h 36517"/>
                    <a:gd name="connsiteX5" fmla="*/ 8404 w 35556"/>
                    <a:gd name="connsiteY5" fmla="*/ 28437 h 36517"/>
                    <a:gd name="connsiteX6" fmla="*/ 14552 w 35556"/>
                    <a:gd name="connsiteY6" fmla="*/ 31772 h 36517"/>
                    <a:gd name="connsiteX7" fmla="*/ 20975 w 35556"/>
                    <a:gd name="connsiteY7" fmla="*/ 25123 h 36517"/>
                    <a:gd name="connsiteX8" fmla="*/ 22887 w 35556"/>
                    <a:gd name="connsiteY8" fmla="*/ 19475 h 36517"/>
                    <a:gd name="connsiteX9" fmla="*/ 26094 w 35556"/>
                    <a:gd name="connsiteY9" fmla="*/ 9924 h 36517"/>
                    <a:gd name="connsiteX10" fmla="*/ 29183 w 35556"/>
                    <a:gd name="connsiteY10" fmla="*/ 785 h 36517"/>
                    <a:gd name="connsiteX11" fmla="*/ 34301 w 35556"/>
                    <a:gd name="connsiteY11" fmla="*/ 785 h 36517"/>
                    <a:gd name="connsiteX12" fmla="*/ 27908 w 35556"/>
                    <a:gd name="connsiteY12" fmla="*/ 19730 h 36517"/>
                    <a:gd name="connsiteX13" fmla="*/ 29153 w 35556"/>
                    <a:gd name="connsiteY13" fmla="*/ 26564 h 36517"/>
                    <a:gd name="connsiteX14" fmla="*/ 30526 w 35556"/>
                    <a:gd name="connsiteY14" fmla="*/ 29369 h 36517"/>
                    <a:gd name="connsiteX15" fmla="*/ 32811 w 35556"/>
                    <a:gd name="connsiteY15" fmla="*/ 30869 h 36517"/>
                    <a:gd name="connsiteX16" fmla="*/ 35557 w 35556"/>
                    <a:gd name="connsiteY16" fmla="*/ 30869 h 36517"/>
                    <a:gd name="connsiteX17" fmla="*/ 35557 w 35556"/>
                    <a:gd name="connsiteY17" fmla="*/ 35733 h 36517"/>
                    <a:gd name="connsiteX18" fmla="*/ 32124 w 35556"/>
                    <a:gd name="connsiteY18" fmla="*/ 35733 h 36517"/>
                    <a:gd name="connsiteX19" fmla="*/ 26564 w 35556"/>
                    <a:gd name="connsiteY19" fmla="*/ 33115 h 36517"/>
                    <a:gd name="connsiteX20" fmla="*/ 24750 w 35556"/>
                    <a:gd name="connsiteY20" fmla="*/ 29055 h 36517"/>
                    <a:gd name="connsiteX21" fmla="*/ 20387 w 35556"/>
                    <a:gd name="connsiteY21" fmla="*/ 35233 h 36517"/>
                    <a:gd name="connsiteX22" fmla="*/ 14552 w 35556"/>
                    <a:gd name="connsiteY22" fmla="*/ 36518 h 36517"/>
                    <a:gd name="connsiteX23" fmla="*/ 3658 w 35556"/>
                    <a:gd name="connsiteY23" fmla="*/ 31772 h 36517"/>
                    <a:gd name="connsiteX24" fmla="*/ 0 w 35556"/>
                    <a:gd name="connsiteY24" fmla="*/ 18288 h 36517"/>
                    <a:gd name="connsiteX25" fmla="*/ 3971 w 35556"/>
                    <a:gd name="connsiteY25" fmla="*/ 4805 h 36517"/>
                    <a:gd name="connsiteX26" fmla="*/ 14552 w 35556"/>
                    <a:gd name="connsiteY26" fmla="*/ 0 h 36517"/>
                    <a:gd name="connsiteX27" fmla="*/ 26094 w 35556"/>
                    <a:gd name="connsiteY27" fmla="*/ 9924 h 365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35556" h="36517">
                      <a:moveTo>
                        <a:pt x="22887" y="19475"/>
                      </a:moveTo>
                      <a:lnTo>
                        <a:pt x="21505" y="12267"/>
                      </a:lnTo>
                      <a:cubicBezTo>
                        <a:pt x="20573" y="7335"/>
                        <a:pt x="18249" y="4874"/>
                        <a:pt x="14552" y="4874"/>
                      </a:cubicBezTo>
                      <a:cubicBezTo>
                        <a:pt x="11757" y="4874"/>
                        <a:pt x="9727" y="6021"/>
                        <a:pt x="8463" y="8306"/>
                      </a:cubicBezTo>
                      <a:cubicBezTo>
                        <a:pt x="6864" y="11179"/>
                        <a:pt x="6060" y="14503"/>
                        <a:pt x="6060" y="18288"/>
                      </a:cubicBezTo>
                      <a:cubicBezTo>
                        <a:pt x="6060" y="22868"/>
                        <a:pt x="6845" y="26251"/>
                        <a:pt x="8404" y="28437"/>
                      </a:cubicBezTo>
                      <a:cubicBezTo>
                        <a:pt x="9982" y="30663"/>
                        <a:pt x="12032" y="31772"/>
                        <a:pt x="14552" y="31772"/>
                      </a:cubicBezTo>
                      <a:cubicBezTo>
                        <a:pt x="17337" y="31772"/>
                        <a:pt x="19475" y="29555"/>
                        <a:pt x="20975" y="25123"/>
                      </a:cubicBezTo>
                      <a:lnTo>
                        <a:pt x="22887" y="19475"/>
                      </a:lnTo>
                      <a:moveTo>
                        <a:pt x="26094" y="9924"/>
                      </a:moveTo>
                      <a:lnTo>
                        <a:pt x="29183" y="785"/>
                      </a:lnTo>
                      <a:lnTo>
                        <a:pt x="34301" y="785"/>
                      </a:lnTo>
                      <a:lnTo>
                        <a:pt x="27908" y="19730"/>
                      </a:lnTo>
                      <a:lnTo>
                        <a:pt x="29153" y="26564"/>
                      </a:lnTo>
                      <a:cubicBezTo>
                        <a:pt x="29340" y="27584"/>
                        <a:pt x="29800" y="28516"/>
                        <a:pt x="30526" y="29369"/>
                      </a:cubicBezTo>
                      <a:cubicBezTo>
                        <a:pt x="31379" y="30369"/>
                        <a:pt x="32144" y="30869"/>
                        <a:pt x="32811" y="30869"/>
                      </a:cubicBezTo>
                      <a:lnTo>
                        <a:pt x="35557" y="30869"/>
                      </a:lnTo>
                      <a:lnTo>
                        <a:pt x="35557" y="35733"/>
                      </a:lnTo>
                      <a:lnTo>
                        <a:pt x="32124" y="35733"/>
                      </a:lnTo>
                      <a:cubicBezTo>
                        <a:pt x="30163" y="35733"/>
                        <a:pt x="28310" y="34860"/>
                        <a:pt x="26564" y="33115"/>
                      </a:cubicBezTo>
                      <a:cubicBezTo>
                        <a:pt x="25711" y="32242"/>
                        <a:pt x="25113" y="30889"/>
                        <a:pt x="24750" y="29055"/>
                      </a:cubicBezTo>
                      <a:cubicBezTo>
                        <a:pt x="23799" y="31369"/>
                        <a:pt x="22338" y="33429"/>
                        <a:pt x="20387" y="35233"/>
                      </a:cubicBezTo>
                      <a:cubicBezTo>
                        <a:pt x="19475" y="36086"/>
                        <a:pt x="17523" y="36518"/>
                        <a:pt x="14552" y="36518"/>
                      </a:cubicBezTo>
                      <a:cubicBezTo>
                        <a:pt x="9659" y="36518"/>
                        <a:pt x="6031" y="34939"/>
                        <a:pt x="3658" y="31772"/>
                      </a:cubicBezTo>
                      <a:cubicBezTo>
                        <a:pt x="1216" y="28506"/>
                        <a:pt x="0" y="24005"/>
                        <a:pt x="0" y="18288"/>
                      </a:cubicBezTo>
                      <a:cubicBezTo>
                        <a:pt x="0" y="12169"/>
                        <a:pt x="1324" y="7678"/>
                        <a:pt x="3971" y="4805"/>
                      </a:cubicBezTo>
                      <a:cubicBezTo>
                        <a:pt x="6903" y="1598"/>
                        <a:pt x="10424" y="0"/>
                        <a:pt x="14552" y="0"/>
                      </a:cubicBezTo>
                      <a:cubicBezTo>
                        <a:pt x="21024" y="0"/>
                        <a:pt x="24868" y="3305"/>
                        <a:pt x="26094" y="9924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8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DE"/>
                </a:p>
              </p:txBody>
            </p:sp>
            <p:sp>
              <p:nvSpPr>
                <p:cNvPr id="134" name="Freeform 133">
                  <a:extLst>
                    <a:ext uri="{FF2B5EF4-FFF2-40B4-BE49-F238E27FC236}">
                      <a16:creationId xmlns:a16="http://schemas.microsoft.com/office/drawing/2014/main" id="{8A3E5BCF-3902-C789-7825-667EE9E468C8}"/>
                    </a:ext>
                  </a:extLst>
                </p:cNvPr>
                <p:cNvSpPr/>
                <p:nvPr/>
              </p:nvSpPr>
              <p:spPr>
                <a:xfrm>
                  <a:off x="6371776" y="2978117"/>
                  <a:ext cx="980" cy="1349245"/>
                </a:xfrm>
                <a:custGeom>
                  <a:avLst/>
                  <a:gdLst>
                    <a:gd name="connsiteX0" fmla="*/ 0 w 980"/>
                    <a:gd name="connsiteY0" fmla="*/ 1349245 h 1349245"/>
                    <a:gd name="connsiteX1" fmla="*/ 0 w 980"/>
                    <a:gd name="connsiteY1" fmla="*/ 0 h 13492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0" h="1349245">
                      <a:moveTo>
                        <a:pt x="0" y="1349245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3921" cap="rnd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DE"/>
                </a:p>
              </p:txBody>
            </p:sp>
            <p:sp>
              <p:nvSpPr>
                <p:cNvPr id="135" name="Freeform 134">
                  <a:extLst>
                    <a:ext uri="{FF2B5EF4-FFF2-40B4-BE49-F238E27FC236}">
                      <a16:creationId xmlns:a16="http://schemas.microsoft.com/office/drawing/2014/main" id="{CD828592-3E1F-6A96-ECF0-94C297DE3926}"/>
                    </a:ext>
                  </a:extLst>
                </p:cNvPr>
                <p:cNvSpPr/>
                <p:nvPr/>
              </p:nvSpPr>
              <p:spPr>
                <a:xfrm>
                  <a:off x="6371776" y="4289178"/>
                  <a:ext cx="18531" cy="980"/>
                </a:xfrm>
                <a:custGeom>
                  <a:avLst/>
                  <a:gdLst>
                    <a:gd name="connsiteX0" fmla="*/ 0 w 18531"/>
                    <a:gd name="connsiteY0" fmla="*/ 0 h 980"/>
                    <a:gd name="connsiteX1" fmla="*/ 18531 w 18531"/>
                    <a:gd name="connsiteY1" fmla="*/ 0 h 9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8531" h="980">
                      <a:moveTo>
                        <a:pt x="0" y="0"/>
                      </a:moveTo>
                      <a:lnTo>
                        <a:pt x="18531" y="0"/>
                      </a:lnTo>
                    </a:path>
                  </a:pathLst>
                </a:custGeom>
                <a:noFill/>
                <a:ln w="3921" cap="rnd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DE"/>
                </a:p>
              </p:txBody>
            </p:sp>
            <p:sp>
              <p:nvSpPr>
                <p:cNvPr id="136" name="Freeform 135">
                  <a:extLst>
                    <a:ext uri="{FF2B5EF4-FFF2-40B4-BE49-F238E27FC236}">
                      <a16:creationId xmlns:a16="http://schemas.microsoft.com/office/drawing/2014/main" id="{A39B99D7-F5BA-18DE-694E-4780F0BB0CBE}"/>
                    </a:ext>
                  </a:extLst>
                </p:cNvPr>
                <p:cNvSpPr/>
                <p:nvPr/>
              </p:nvSpPr>
              <p:spPr>
                <a:xfrm>
                  <a:off x="6371776" y="4016796"/>
                  <a:ext cx="18531" cy="980"/>
                </a:xfrm>
                <a:custGeom>
                  <a:avLst/>
                  <a:gdLst>
                    <a:gd name="connsiteX0" fmla="*/ 0 w 18531"/>
                    <a:gd name="connsiteY0" fmla="*/ 0 h 980"/>
                    <a:gd name="connsiteX1" fmla="*/ 18531 w 18531"/>
                    <a:gd name="connsiteY1" fmla="*/ 0 h 9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8531" h="980">
                      <a:moveTo>
                        <a:pt x="0" y="0"/>
                      </a:moveTo>
                      <a:lnTo>
                        <a:pt x="18531" y="0"/>
                      </a:lnTo>
                    </a:path>
                  </a:pathLst>
                </a:custGeom>
                <a:noFill/>
                <a:ln w="3921" cap="rnd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DE"/>
                </a:p>
              </p:txBody>
            </p:sp>
            <p:sp>
              <p:nvSpPr>
                <p:cNvPr id="137" name="Freeform 136">
                  <a:extLst>
                    <a:ext uri="{FF2B5EF4-FFF2-40B4-BE49-F238E27FC236}">
                      <a16:creationId xmlns:a16="http://schemas.microsoft.com/office/drawing/2014/main" id="{3B1D05BF-E462-31B8-7444-BF848191911B}"/>
                    </a:ext>
                  </a:extLst>
                </p:cNvPr>
                <p:cNvSpPr/>
                <p:nvPr/>
              </p:nvSpPr>
              <p:spPr>
                <a:xfrm>
                  <a:off x="6371776" y="3744414"/>
                  <a:ext cx="18531" cy="980"/>
                </a:xfrm>
                <a:custGeom>
                  <a:avLst/>
                  <a:gdLst>
                    <a:gd name="connsiteX0" fmla="*/ 0 w 18531"/>
                    <a:gd name="connsiteY0" fmla="*/ 0 h 980"/>
                    <a:gd name="connsiteX1" fmla="*/ 18531 w 18531"/>
                    <a:gd name="connsiteY1" fmla="*/ 0 h 9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8531" h="980">
                      <a:moveTo>
                        <a:pt x="0" y="0"/>
                      </a:moveTo>
                      <a:lnTo>
                        <a:pt x="18531" y="0"/>
                      </a:lnTo>
                    </a:path>
                  </a:pathLst>
                </a:custGeom>
                <a:noFill/>
                <a:ln w="3921" cap="rnd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DE"/>
                </a:p>
              </p:txBody>
            </p:sp>
            <p:sp>
              <p:nvSpPr>
                <p:cNvPr id="138" name="Freeform 137">
                  <a:extLst>
                    <a:ext uri="{FF2B5EF4-FFF2-40B4-BE49-F238E27FC236}">
                      <a16:creationId xmlns:a16="http://schemas.microsoft.com/office/drawing/2014/main" id="{683DD3F1-9793-5D29-4655-5FA900C0EA10}"/>
                    </a:ext>
                  </a:extLst>
                </p:cNvPr>
                <p:cNvSpPr/>
                <p:nvPr/>
              </p:nvSpPr>
              <p:spPr>
                <a:xfrm>
                  <a:off x="6371776" y="3472034"/>
                  <a:ext cx="18531" cy="980"/>
                </a:xfrm>
                <a:custGeom>
                  <a:avLst/>
                  <a:gdLst>
                    <a:gd name="connsiteX0" fmla="*/ 0 w 18531"/>
                    <a:gd name="connsiteY0" fmla="*/ 0 h 980"/>
                    <a:gd name="connsiteX1" fmla="*/ 18531 w 18531"/>
                    <a:gd name="connsiteY1" fmla="*/ 0 h 9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8531" h="980">
                      <a:moveTo>
                        <a:pt x="0" y="0"/>
                      </a:moveTo>
                      <a:lnTo>
                        <a:pt x="18531" y="0"/>
                      </a:lnTo>
                    </a:path>
                  </a:pathLst>
                </a:custGeom>
                <a:noFill/>
                <a:ln w="3921" cap="rnd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DE"/>
                </a:p>
              </p:txBody>
            </p:sp>
            <p:sp>
              <p:nvSpPr>
                <p:cNvPr id="139" name="Freeform 138">
                  <a:extLst>
                    <a:ext uri="{FF2B5EF4-FFF2-40B4-BE49-F238E27FC236}">
                      <a16:creationId xmlns:a16="http://schemas.microsoft.com/office/drawing/2014/main" id="{4E9DDFD0-1A35-7DAA-F9D0-A48D69D0F7C6}"/>
                    </a:ext>
                  </a:extLst>
                </p:cNvPr>
                <p:cNvSpPr/>
                <p:nvPr/>
              </p:nvSpPr>
              <p:spPr>
                <a:xfrm>
                  <a:off x="6371776" y="3199653"/>
                  <a:ext cx="18531" cy="980"/>
                </a:xfrm>
                <a:custGeom>
                  <a:avLst/>
                  <a:gdLst>
                    <a:gd name="connsiteX0" fmla="*/ 0 w 18531"/>
                    <a:gd name="connsiteY0" fmla="*/ 0 h 980"/>
                    <a:gd name="connsiteX1" fmla="*/ 18531 w 18531"/>
                    <a:gd name="connsiteY1" fmla="*/ 0 h 9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8531" h="980">
                      <a:moveTo>
                        <a:pt x="0" y="0"/>
                      </a:moveTo>
                      <a:lnTo>
                        <a:pt x="18531" y="0"/>
                      </a:lnTo>
                    </a:path>
                  </a:pathLst>
                </a:custGeom>
                <a:noFill/>
                <a:ln w="3921" cap="rnd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DE"/>
                </a:p>
              </p:txBody>
            </p:sp>
            <p:sp>
              <p:nvSpPr>
                <p:cNvPr id="140" name="Freeform 139">
                  <a:extLst>
                    <a:ext uri="{FF2B5EF4-FFF2-40B4-BE49-F238E27FC236}">
                      <a16:creationId xmlns:a16="http://schemas.microsoft.com/office/drawing/2014/main" id="{2C5ECDF6-63D8-E715-0905-1490E83CCA06}"/>
                    </a:ext>
                  </a:extLst>
                </p:cNvPr>
                <p:cNvSpPr/>
                <p:nvPr/>
              </p:nvSpPr>
              <p:spPr>
                <a:xfrm>
                  <a:off x="6268696" y="4271615"/>
                  <a:ext cx="23425" cy="35164"/>
                </a:xfrm>
                <a:custGeom>
                  <a:avLst/>
                  <a:gdLst>
                    <a:gd name="connsiteX0" fmla="*/ 11713 w 23425"/>
                    <a:gd name="connsiteY0" fmla="*/ 3638 h 35164"/>
                    <a:gd name="connsiteX1" fmla="*/ 6379 w 23425"/>
                    <a:gd name="connsiteY1" fmla="*/ 7129 h 35164"/>
                    <a:gd name="connsiteX2" fmla="*/ 4608 w 23425"/>
                    <a:gd name="connsiteY2" fmla="*/ 17592 h 35164"/>
                    <a:gd name="connsiteX3" fmla="*/ 6379 w 23425"/>
                    <a:gd name="connsiteY3" fmla="*/ 28055 h 35164"/>
                    <a:gd name="connsiteX4" fmla="*/ 11713 w 23425"/>
                    <a:gd name="connsiteY4" fmla="*/ 31536 h 35164"/>
                    <a:gd name="connsiteX5" fmla="*/ 17047 w 23425"/>
                    <a:gd name="connsiteY5" fmla="*/ 28055 h 35164"/>
                    <a:gd name="connsiteX6" fmla="*/ 18840 w 23425"/>
                    <a:gd name="connsiteY6" fmla="*/ 17592 h 35164"/>
                    <a:gd name="connsiteX7" fmla="*/ 17047 w 23425"/>
                    <a:gd name="connsiteY7" fmla="*/ 7129 h 35164"/>
                    <a:gd name="connsiteX8" fmla="*/ 11713 w 23425"/>
                    <a:gd name="connsiteY8" fmla="*/ 3638 h 35164"/>
                    <a:gd name="connsiteX9" fmla="*/ 11713 w 23425"/>
                    <a:gd name="connsiteY9" fmla="*/ 0 h 35164"/>
                    <a:gd name="connsiteX10" fmla="*/ 20406 w 23425"/>
                    <a:gd name="connsiteY10" fmla="*/ 4521 h 35164"/>
                    <a:gd name="connsiteX11" fmla="*/ 23426 w 23425"/>
                    <a:gd name="connsiteY11" fmla="*/ 17592 h 35164"/>
                    <a:gd name="connsiteX12" fmla="*/ 20406 w 23425"/>
                    <a:gd name="connsiteY12" fmla="*/ 30673 h 35164"/>
                    <a:gd name="connsiteX13" fmla="*/ 11713 w 23425"/>
                    <a:gd name="connsiteY13" fmla="*/ 35164 h 35164"/>
                    <a:gd name="connsiteX14" fmla="*/ 2997 w 23425"/>
                    <a:gd name="connsiteY14" fmla="*/ 30673 h 35164"/>
                    <a:gd name="connsiteX15" fmla="*/ 0 w 23425"/>
                    <a:gd name="connsiteY15" fmla="*/ 17592 h 35164"/>
                    <a:gd name="connsiteX16" fmla="*/ 2997 w 23425"/>
                    <a:gd name="connsiteY16" fmla="*/ 4521 h 35164"/>
                    <a:gd name="connsiteX17" fmla="*/ 11713 w 23425"/>
                    <a:gd name="connsiteY17" fmla="*/ 0 h 351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23425" h="35164">
                      <a:moveTo>
                        <a:pt x="11713" y="3638"/>
                      </a:moveTo>
                      <a:cubicBezTo>
                        <a:pt x="9353" y="3638"/>
                        <a:pt x="7574" y="4805"/>
                        <a:pt x="6379" y="7129"/>
                      </a:cubicBezTo>
                      <a:cubicBezTo>
                        <a:pt x="5198" y="9443"/>
                        <a:pt x="4608" y="12934"/>
                        <a:pt x="4608" y="17592"/>
                      </a:cubicBezTo>
                      <a:cubicBezTo>
                        <a:pt x="4608" y="22240"/>
                        <a:pt x="5198" y="25731"/>
                        <a:pt x="6379" y="28055"/>
                      </a:cubicBezTo>
                      <a:cubicBezTo>
                        <a:pt x="7574" y="30379"/>
                        <a:pt x="9353" y="31536"/>
                        <a:pt x="11713" y="31536"/>
                      </a:cubicBezTo>
                      <a:cubicBezTo>
                        <a:pt x="14089" y="31536"/>
                        <a:pt x="15867" y="30379"/>
                        <a:pt x="17047" y="28055"/>
                      </a:cubicBezTo>
                      <a:cubicBezTo>
                        <a:pt x="18242" y="25731"/>
                        <a:pt x="18840" y="22240"/>
                        <a:pt x="18840" y="17592"/>
                      </a:cubicBezTo>
                      <a:cubicBezTo>
                        <a:pt x="18840" y="12934"/>
                        <a:pt x="18242" y="9443"/>
                        <a:pt x="17047" y="7129"/>
                      </a:cubicBezTo>
                      <a:cubicBezTo>
                        <a:pt x="15867" y="4805"/>
                        <a:pt x="14089" y="3638"/>
                        <a:pt x="11713" y="3638"/>
                      </a:cubicBezTo>
                      <a:moveTo>
                        <a:pt x="11713" y="0"/>
                      </a:moveTo>
                      <a:cubicBezTo>
                        <a:pt x="15511" y="0"/>
                        <a:pt x="18409" y="1510"/>
                        <a:pt x="20406" y="4521"/>
                      </a:cubicBezTo>
                      <a:cubicBezTo>
                        <a:pt x="22419" y="7511"/>
                        <a:pt x="23426" y="11875"/>
                        <a:pt x="23426" y="17592"/>
                      </a:cubicBezTo>
                      <a:cubicBezTo>
                        <a:pt x="23426" y="23299"/>
                        <a:pt x="22419" y="27663"/>
                        <a:pt x="20406" y="30673"/>
                      </a:cubicBezTo>
                      <a:cubicBezTo>
                        <a:pt x="18409" y="33664"/>
                        <a:pt x="15511" y="35164"/>
                        <a:pt x="11713" y="35164"/>
                      </a:cubicBezTo>
                      <a:cubicBezTo>
                        <a:pt x="7914" y="35164"/>
                        <a:pt x="5009" y="33664"/>
                        <a:pt x="2997" y="30673"/>
                      </a:cubicBezTo>
                      <a:cubicBezTo>
                        <a:pt x="999" y="27663"/>
                        <a:pt x="0" y="23299"/>
                        <a:pt x="0" y="17592"/>
                      </a:cubicBezTo>
                      <a:cubicBezTo>
                        <a:pt x="0" y="11875"/>
                        <a:pt x="999" y="7511"/>
                        <a:pt x="2997" y="4521"/>
                      </a:cubicBezTo>
                      <a:cubicBezTo>
                        <a:pt x="5009" y="1510"/>
                        <a:pt x="7914" y="0"/>
                        <a:pt x="11713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8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DE"/>
                </a:p>
              </p:txBody>
            </p:sp>
            <p:sp>
              <p:nvSpPr>
                <p:cNvPr id="141" name="Freeform 140">
                  <a:extLst>
                    <a:ext uri="{FF2B5EF4-FFF2-40B4-BE49-F238E27FC236}">
                      <a16:creationId xmlns:a16="http://schemas.microsoft.com/office/drawing/2014/main" id="{BC6F10F9-0D3C-CB5F-DCD6-3AB0F00AED57}"/>
                    </a:ext>
                  </a:extLst>
                </p:cNvPr>
                <p:cNvSpPr/>
                <p:nvPr/>
              </p:nvSpPr>
              <p:spPr>
                <a:xfrm>
                  <a:off x="6300180" y="4300357"/>
                  <a:ext cx="4789" cy="5765"/>
                </a:xfrm>
                <a:custGeom>
                  <a:avLst/>
                  <a:gdLst>
                    <a:gd name="connsiteX0" fmla="*/ 0 w 4789"/>
                    <a:gd name="connsiteY0" fmla="*/ 0 h 5765"/>
                    <a:gd name="connsiteX1" fmla="*/ 4789 w 4789"/>
                    <a:gd name="connsiteY1" fmla="*/ 0 h 5765"/>
                    <a:gd name="connsiteX2" fmla="*/ 4789 w 4789"/>
                    <a:gd name="connsiteY2" fmla="*/ 5766 h 5765"/>
                    <a:gd name="connsiteX3" fmla="*/ 0 w 4789"/>
                    <a:gd name="connsiteY3" fmla="*/ 5766 h 5765"/>
                    <a:gd name="connsiteX4" fmla="*/ 0 w 4789"/>
                    <a:gd name="connsiteY4" fmla="*/ 0 h 57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789" h="5765">
                      <a:moveTo>
                        <a:pt x="0" y="0"/>
                      </a:moveTo>
                      <a:lnTo>
                        <a:pt x="4789" y="0"/>
                      </a:lnTo>
                      <a:lnTo>
                        <a:pt x="4789" y="5766"/>
                      </a:lnTo>
                      <a:lnTo>
                        <a:pt x="0" y="576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8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DE"/>
                </a:p>
              </p:txBody>
            </p:sp>
            <p:sp>
              <p:nvSpPr>
                <p:cNvPr id="142" name="Freeform 141">
                  <a:extLst>
                    <a:ext uri="{FF2B5EF4-FFF2-40B4-BE49-F238E27FC236}">
                      <a16:creationId xmlns:a16="http://schemas.microsoft.com/office/drawing/2014/main" id="{1620763C-7CA6-0D52-2550-EC90D33E7B0B}"/>
                    </a:ext>
                  </a:extLst>
                </p:cNvPr>
                <p:cNvSpPr/>
                <p:nvPr/>
              </p:nvSpPr>
              <p:spPr>
                <a:xfrm>
                  <a:off x="6313050" y="4271615"/>
                  <a:ext cx="23424" cy="35164"/>
                </a:xfrm>
                <a:custGeom>
                  <a:avLst/>
                  <a:gdLst>
                    <a:gd name="connsiteX0" fmla="*/ 11712 w 23424"/>
                    <a:gd name="connsiteY0" fmla="*/ 3638 h 35164"/>
                    <a:gd name="connsiteX1" fmla="*/ 6378 w 23424"/>
                    <a:gd name="connsiteY1" fmla="*/ 7129 h 35164"/>
                    <a:gd name="connsiteX2" fmla="*/ 4608 w 23424"/>
                    <a:gd name="connsiteY2" fmla="*/ 17592 h 35164"/>
                    <a:gd name="connsiteX3" fmla="*/ 6378 w 23424"/>
                    <a:gd name="connsiteY3" fmla="*/ 28055 h 35164"/>
                    <a:gd name="connsiteX4" fmla="*/ 11712 w 23424"/>
                    <a:gd name="connsiteY4" fmla="*/ 31536 h 35164"/>
                    <a:gd name="connsiteX5" fmla="*/ 17047 w 23424"/>
                    <a:gd name="connsiteY5" fmla="*/ 28055 h 35164"/>
                    <a:gd name="connsiteX6" fmla="*/ 18839 w 23424"/>
                    <a:gd name="connsiteY6" fmla="*/ 17592 h 35164"/>
                    <a:gd name="connsiteX7" fmla="*/ 17047 w 23424"/>
                    <a:gd name="connsiteY7" fmla="*/ 7129 h 35164"/>
                    <a:gd name="connsiteX8" fmla="*/ 11712 w 23424"/>
                    <a:gd name="connsiteY8" fmla="*/ 3638 h 35164"/>
                    <a:gd name="connsiteX9" fmla="*/ 11712 w 23424"/>
                    <a:gd name="connsiteY9" fmla="*/ 0 h 35164"/>
                    <a:gd name="connsiteX10" fmla="*/ 20406 w 23424"/>
                    <a:gd name="connsiteY10" fmla="*/ 4521 h 35164"/>
                    <a:gd name="connsiteX11" fmla="*/ 23425 w 23424"/>
                    <a:gd name="connsiteY11" fmla="*/ 17592 h 35164"/>
                    <a:gd name="connsiteX12" fmla="*/ 20406 w 23424"/>
                    <a:gd name="connsiteY12" fmla="*/ 30673 h 35164"/>
                    <a:gd name="connsiteX13" fmla="*/ 11712 w 23424"/>
                    <a:gd name="connsiteY13" fmla="*/ 35164 h 35164"/>
                    <a:gd name="connsiteX14" fmla="*/ 2996 w 23424"/>
                    <a:gd name="connsiteY14" fmla="*/ 30673 h 35164"/>
                    <a:gd name="connsiteX15" fmla="*/ 0 w 23424"/>
                    <a:gd name="connsiteY15" fmla="*/ 17592 h 35164"/>
                    <a:gd name="connsiteX16" fmla="*/ 2996 w 23424"/>
                    <a:gd name="connsiteY16" fmla="*/ 4521 h 35164"/>
                    <a:gd name="connsiteX17" fmla="*/ 11712 w 23424"/>
                    <a:gd name="connsiteY17" fmla="*/ 0 h 351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23424" h="35164">
                      <a:moveTo>
                        <a:pt x="11712" y="3638"/>
                      </a:moveTo>
                      <a:cubicBezTo>
                        <a:pt x="9352" y="3638"/>
                        <a:pt x="7573" y="4805"/>
                        <a:pt x="6378" y="7129"/>
                      </a:cubicBezTo>
                      <a:cubicBezTo>
                        <a:pt x="5198" y="9443"/>
                        <a:pt x="4608" y="12934"/>
                        <a:pt x="4608" y="17592"/>
                      </a:cubicBezTo>
                      <a:cubicBezTo>
                        <a:pt x="4608" y="22240"/>
                        <a:pt x="5198" y="25731"/>
                        <a:pt x="6378" y="28055"/>
                      </a:cubicBezTo>
                      <a:cubicBezTo>
                        <a:pt x="7573" y="30379"/>
                        <a:pt x="9352" y="31536"/>
                        <a:pt x="11712" y="31536"/>
                      </a:cubicBezTo>
                      <a:cubicBezTo>
                        <a:pt x="14088" y="31536"/>
                        <a:pt x="15866" y="30379"/>
                        <a:pt x="17047" y="28055"/>
                      </a:cubicBezTo>
                      <a:cubicBezTo>
                        <a:pt x="18242" y="25731"/>
                        <a:pt x="18839" y="22240"/>
                        <a:pt x="18839" y="17592"/>
                      </a:cubicBezTo>
                      <a:cubicBezTo>
                        <a:pt x="18839" y="12934"/>
                        <a:pt x="18242" y="9443"/>
                        <a:pt x="17047" y="7129"/>
                      </a:cubicBezTo>
                      <a:cubicBezTo>
                        <a:pt x="15866" y="4805"/>
                        <a:pt x="14088" y="3638"/>
                        <a:pt x="11712" y="3638"/>
                      </a:cubicBezTo>
                      <a:moveTo>
                        <a:pt x="11712" y="0"/>
                      </a:moveTo>
                      <a:cubicBezTo>
                        <a:pt x="15510" y="0"/>
                        <a:pt x="18409" y="1510"/>
                        <a:pt x="20406" y="4521"/>
                      </a:cubicBezTo>
                      <a:cubicBezTo>
                        <a:pt x="22419" y="7511"/>
                        <a:pt x="23425" y="11875"/>
                        <a:pt x="23425" y="17592"/>
                      </a:cubicBezTo>
                      <a:cubicBezTo>
                        <a:pt x="23425" y="23299"/>
                        <a:pt x="22419" y="27663"/>
                        <a:pt x="20406" y="30673"/>
                      </a:cubicBezTo>
                      <a:cubicBezTo>
                        <a:pt x="18409" y="33664"/>
                        <a:pt x="15510" y="35164"/>
                        <a:pt x="11712" y="35164"/>
                      </a:cubicBezTo>
                      <a:cubicBezTo>
                        <a:pt x="7914" y="35164"/>
                        <a:pt x="5009" y="33664"/>
                        <a:pt x="2996" y="30673"/>
                      </a:cubicBezTo>
                      <a:cubicBezTo>
                        <a:pt x="998" y="27663"/>
                        <a:pt x="0" y="23299"/>
                        <a:pt x="0" y="17592"/>
                      </a:cubicBezTo>
                      <a:cubicBezTo>
                        <a:pt x="0" y="11875"/>
                        <a:pt x="998" y="7511"/>
                        <a:pt x="2996" y="4521"/>
                      </a:cubicBezTo>
                      <a:cubicBezTo>
                        <a:pt x="5009" y="1510"/>
                        <a:pt x="7914" y="0"/>
                        <a:pt x="11712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8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DE"/>
                </a:p>
              </p:txBody>
            </p:sp>
            <p:sp>
              <p:nvSpPr>
                <p:cNvPr id="143" name="Freeform 142">
                  <a:extLst>
                    <a:ext uri="{FF2B5EF4-FFF2-40B4-BE49-F238E27FC236}">
                      <a16:creationId xmlns:a16="http://schemas.microsoft.com/office/drawing/2014/main" id="{2E36BA9A-7E64-BBE6-D351-64EE0DF64C6F}"/>
                    </a:ext>
                  </a:extLst>
                </p:cNvPr>
                <p:cNvSpPr/>
                <p:nvPr/>
              </p:nvSpPr>
              <p:spPr>
                <a:xfrm>
                  <a:off x="6270262" y="3999234"/>
                  <a:ext cx="23425" cy="35164"/>
                </a:xfrm>
                <a:custGeom>
                  <a:avLst/>
                  <a:gdLst>
                    <a:gd name="connsiteX0" fmla="*/ 11713 w 23425"/>
                    <a:gd name="connsiteY0" fmla="*/ 3638 h 35164"/>
                    <a:gd name="connsiteX1" fmla="*/ 6379 w 23425"/>
                    <a:gd name="connsiteY1" fmla="*/ 7129 h 35164"/>
                    <a:gd name="connsiteX2" fmla="*/ 4609 w 23425"/>
                    <a:gd name="connsiteY2" fmla="*/ 17592 h 35164"/>
                    <a:gd name="connsiteX3" fmla="*/ 6379 w 23425"/>
                    <a:gd name="connsiteY3" fmla="*/ 28065 h 35164"/>
                    <a:gd name="connsiteX4" fmla="*/ 11713 w 23425"/>
                    <a:gd name="connsiteY4" fmla="*/ 31536 h 35164"/>
                    <a:gd name="connsiteX5" fmla="*/ 17048 w 23425"/>
                    <a:gd name="connsiteY5" fmla="*/ 28065 h 35164"/>
                    <a:gd name="connsiteX6" fmla="*/ 18840 w 23425"/>
                    <a:gd name="connsiteY6" fmla="*/ 17592 h 35164"/>
                    <a:gd name="connsiteX7" fmla="*/ 17048 w 23425"/>
                    <a:gd name="connsiteY7" fmla="*/ 7129 h 35164"/>
                    <a:gd name="connsiteX8" fmla="*/ 11713 w 23425"/>
                    <a:gd name="connsiteY8" fmla="*/ 3638 h 35164"/>
                    <a:gd name="connsiteX9" fmla="*/ 11713 w 23425"/>
                    <a:gd name="connsiteY9" fmla="*/ 0 h 35164"/>
                    <a:gd name="connsiteX10" fmla="*/ 20407 w 23425"/>
                    <a:gd name="connsiteY10" fmla="*/ 4521 h 35164"/>
                    <a:gd name="connsiteX11" fmla="*/ 23426 w 23425"/>
                    <a:gd name="connsiteY11" fmla="*/ 17592 h 35164"/>
                    <a:gd name="connsiteX12" fmla="*/ 20407 w 23425"/>
                    <a:gd name="connsiteY12" fmla="*/ 30673 h 35164"/>
                    <a:gd name="connsiteX13" fmla="*/ 11713 w 23425"/>
                    <a:gd name="connsiteY13" fmla="*/ 35164 h 35164"/>
                    <a:gd name="connsiteX14" fmla="*/ 2997 w 23425"/>
                    <a:gd name="connsiteY14" fmla="*/ 30673 h 35164"/>
                    <a:gd name="connsiteX15" fmla="*/ 0 w 23425"/>
                    <a:gd name="connsiteY15" fmla="*/ 17592 h 35164"/>
                    <a:gd name="connsiteX16" fmla="*/ 2997 w 23425"/>
                    <a:gd name="connsiteY16" fmla="*/ 4521 h 35164"/>
                    <a:gd name="connsiteX17" fmla="*/ 11713 w 23425"/>
                    <a:gd name="connsiteY17" fmla="*/ 0 h 351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23425" h="35164">
                      <a:moveTo>
                        <a:pt x="11713" y="3638"/>
                      </a:moveTo>
                      <a:cubicBezTo>
                        <a:pt x="9353" y="3638"/>
                        <a:pt x="7574" y="4805"/>
                        <a:pt x="6379" y="7129"/>
                      </a:cubicBezTo>
                      <a:cubicBezTo>
                        <a:pt x="5199" y="9443"/>
                        <a:pt x="4609" y="12934"/>
                        <a:pt x="4609" y="17592"/>
                      </a:cubicBezTo>
                      <a:cubicBezTo>
                        <a:pt x="4609" y="22240"/>
                        <a:pt x="5199" y="25731"/>
                        <a:pt x="6379" y="28065"/>
                      </a:cubicBezTo>
                      <a:cubicBezTo>
                        <a:pt x="7574" y="30379"/>
                        <a:pt x="9353" y="31536"/>
                        <a:pt x="11713" y="31536"/>
                      </a:cubicBezTo>
                      <a:cubicBezTo>
                        <a:pt x="14089" y="31536"/>
                        <a:pt x="15867" y="30379"/>
                        <a:pt x="17048" y="28065"/>
                      </a:cubicBezTo>
                      <a:cubicBezTo>
                        <a:pt x="18243" y="25731"/>
                        <a:pt x="18840" y="22240"/>
                        <a:pt x="18840" y="17592"/>
                      </a:cubicBezTo>
                      <a:cubicBezTo>
                        <a:pt x="18840" y="12934"/>
                        <a:pt x="18243" y="9443"/>
                        <a:pt x="17048" y="7129"/>
                      </a:cubicBezTo>
                      <a:cubicBezTo>
                        <a:pt x="15867" y="4805"/>
                        <a:pt x="14089" y="3638"/>
                        <a:pt x="11713" y="3638"/>
                      </a:cubicBezTo>
                      <a:moveTo>
                        <a:pt x="11713" y="0"/>
                      </a:moveTo>
                      <a:cubicBezTo>
                        <a:pt x="15511" y="0"/>
                        <a:pt x="18410" y="1510"/>
                        <a:pt x="20407" y="4521"/>
                      </a:cubicBezTo>
                      <a:cubicBezTo>
                        <a:pt x="22419" y="7511"/>
                        <a:pt x="23426" y="11875"/>
                        <a:pt x="23426" y="17592"/>
                      </a:cubicBezTo>
                      <a:cubicBezTo>
                        <a:pt x="23426" y="23299"/>
                        <a:pt x="22419" y="27663"/>
                        <a:pt x="20407" y="30673"/>
                      </a:cubicBezTo>
                      <a:cubicBezTo>
                        <a:pt x="18410" y="33664"/>
                        <a:pt x="15511" y="35164"/>
                        <a:pt x="11713" y="35164"/>
                      </a:cubicBezTo>
                      <a:cubicBezTo>
                        <a:pt x="7915" y="35164"/>
                        <a:pt x="5010" y="33664"/>
                        <a:pt x="2997" y="30673"/>
                      </a:cubicBezTo>
                      <a:cubicBezTo>
                        <a:pt x="999" y="27663"/>
                        <a:pt x="0" y="23299"/>
                        <a:pt x="0" y="17592"/>
                      </a:cubicBezTo>
                      <a:cubicBezTo>
                        <a:pt x="0" y="11875"/>
                        <a:pt x="999" y="7511"/>
                        <a:pt x="2997" y="4521"/>
                      </a:cubicBezTo>
                      <a:cubicBezTo>
                        <a:pt x="5010" y="1510"/>
                        <a:pt x="7915" y="0"/>
                        <a:pt x="11713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8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DE"/>
                </a:p>
              </p:txBody>
            </p:sp>
            <p:sp>
              <p:nvSpPr>
                <p:cNvPr id="144" name="Freeform 143">
                  <a:extLst>
                    <a:ext uri="{FF2B5EF4-FFF2-40B4-BE49-F238E27FC236}">
                      <a16:creationId xmlns:a16="http://schemas.microsoft.com/office/drawing/2014/main" id="{0B0945FA-37D8-BE35-D197-FE70156C1805}"/>
                    </a:ext>
                  </a:extLst>
                </p:cNvPr>
                <p:cNvSpPr/>
                <p:nvPr/>
              </p:nvSpPr>
              <p:spPr>
                <a:xfrm>
                  <a:off x="6301746" y="4027975"/>
                  <a:ext cx="4789" cy="5765"/>
                </a:xfrm>
                <a:custGeom>
                  <a:avLst/>
                  <a:gdLst>
                    <a:gd name="connsiteX0" fmla="*/ 0 w 4789"/>
                    <a:gd name="connsiteY0" fmla="*/ 0 h 5765"/>
                    <a:gd name="connsiteX1" fmla="*/ 4789 w 4789"/>
                    <a:gd name="connsiteY1" fmla="*/ 0 h 5765"/>
                    <a:gd name="connsiteX2" fmla="*/ 4789 w 4789"/>
                    <a:gd name="connsiteY2" fmla="*/ 5766 h 5765"/>
                    <a:gd name="connsiteX3" fmla="*/ 0 w 4789"/>
                    <a:gd name="connsiteY3" fmla="*/ 5766 h 5765"/>
                    <a:gd name="connsiteX4" fmla="*/ 0 w 4789"/>
                    <a:gd name="connsiteY4" fmla="*/ 0 h 57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789" h="5765">
                      <a:moveTo>
                        <a:pt x="0" y="0"/>
                      </a:moveTo>
                      <a:lnTo>
                        <a:pt x="4789" y="0"/>
                      </a:lnTo>
                      <a:lnTo>
                        <a:pt x="4789" y="5766"/>
                      </a:lnTo>
                      <a:lnTo>
                        <a:pt x="0" y="576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8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DE"/>
                </a:p>
              </p:txBody>
            </p:sp>
            <p:sp>
              <p:nvSpPr>
                <p:cNvPr id="145" name="Freeform 144">
                  <a:extLst>
                    <a:ext uri="{FF2B5EF4-FFF2-40B4-BE49-F238E27FC236}">
                      <a16:creationId xmlns:a16="http://schemas.microsoft.com/office/drawing/2014/main" id="{5A376540-CE63-C391-DAFC-1B743738B533}"/>
                    </a:ext>
                  </a:extLst>
                </p:cNvPr>
                <p:cNvSpPr/>
                <p:nvPr/>
              </p:nvSpPr>
              <p:spPr>
                <a:xfrm>
                  <a:off x="6314956" y="3999234"/>
                  <a:ext cx="21518" cy="34507"/>
                </a:xfrm>
                <a:custGeom>
                  <a:avLst/>
                  <a:gdLst>
                    <a:gd name="connsiteX0" fmla="*/ 5516 w 21518"/>
                    <a:gd name="connsiteY0" fmla="*/ 30644 h 34507"/>
                    <a:gd name="connsiteX1" fmla="*/ 21518 w 21518"/>
                    <a:gd name="connsiteY1" fmla="*/ 30644 h 34507"/>
                    <a:gd name="connsiteX2" fmla="*/ 21518 w 21518"/>
                    <a:gd name="connsiteY2" fmla="*/ 34507 h 34507"/>
                    <a:gd name="connsiteX3" fmla="*/ 0 w 21518"/>
                    <a:gd name="connsiteY3" fmla="*/ 34507 h 34507"/>
                    <a:gd name="connsiteX4" fmla="*/ 0 w 21518"/>
                    <a:gd name="connsiteY4" fmla="*/ 30644 h 34507"/>
                    <a:gd name="connsiteX5" fmla="*/ 7104 w 21518"/>
                    <a:gd name="connsiteY5" fmla="*/ 23407 h 34507"/>
                    <a:gd name="connsiteX6" fmla="*/ 12779 w 21518"/>
                    <a:gd name="connsiteY6" fmla="*/ 17523 h 34507"/>
                    <a:gd name="connsiteX7" fmla="*/ 15844 w 21518"/>
                    <a:gd name="connsiteY7" fmla="*/ 13356 h 34507"/>
                    <a:gd name="connsiteX8" fmla="*/ 16729 w 21518"/>
                    <a:gd name="connsiteY8" fmla="*/ 9973 h 34507"/>
                    <a:gd name="connsiteX9" fmla="*/ 14823 w 21518"/>
                    <a:gd name="connsiteY9" fmla="*/ 5570 h 34507"/>
                    <a:gd name="connsiteX10" fmla="*/ 9896 w 21518"/>
                    <a:gd name="connsiteY10" fmla="*/ 3864 h 34507"/>
                    <a:gd name="connsiteX11" fmla="*/ 5334 w 21518"/>
                    <a:gd name="connsiteY11" fmla="*/ 4609 h 34507"/>
                    <a:gd name="connsiteX12" fmla="*/ 227 w 21518"/>
                    <a:gd name="connsiteY12" fmla="*/ 6884 h 34507"/>
                    <a:gd name="connsiteX13" fmla="*/ 227 w 21518"/>
                    <a:gd name="connsiteY13" fmla="*/ 2255 h 34507"/>
                    <a:gd name="connsiteX14" fmla="*/ 5402 w 21518"/>
                    <a:gd name="connsiteY14" fmla="*/ 569 h 34507"/>
                    <a:gd name="connsiteX15" fmla="*/ 9806 w 21518"/>
                    <a:gd name="connsiteY15" fmla="*/ 0 h 34507"/>
                    <a:gd name="connsiteX16" fmla="*/ 18205 w 21518"/>
                    <a:gd name="connsiteY16" fmla="*/ 2638 h 34507"/>
                    <a:gd name="connsiteX17" fmla="*/ 21337 w 21518"/>
                    <a:gd name="connsiteY17" fmla="*/ 9679 h 34507"/>
                    <a:gd name="connsiteX18" fmla="*/ 20543 w 21518"/>
                    <a:gd name="connsiteY18" fmla="*/ 13650 h 34507"/>
                    <a:gd name="connsiteX19" fmla="*/ 17705 w 21518"/>
                    <a:gd name="connsiteY19" fmla="*/ 18053 h 34507"/>
                    <a:gd name="connsiteX20" fmla="*/ 14096 w 21518"/>
                    <a:gd name="connsiteY20" fmla="*/ 21867 h 34507"/>
                    <a:gd name="connsiteX21" fmla="*/ 5516 w 21518"/>
                    <a:gd name="connsiteY21" fmla="*/ 30644 h 345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21518" h="34507">
                      <a:moveTo>
                        <a:pt x="5516" y="30644"/>
                      </a:moveTo>
                      <a:lnTo>
                        <a:pt x="21518" y="30644"/>
                      </a:lnTo>
                      <a:lnTo>
                        <a:pt x="21518" y="34507"/>
                      </a:lnTo>
                      <a:lnTo>
                        <a:pt x="0" y="34507"/>
                      </a:lnTo>
                      <a:lnTo>
                        <a:pt x="0" y="30644"/>
                      </a:lnTo>
                      <a:cubicBezTo>
                        <a:pt x="1741" y="28849"/>
                        <a:pt x="4109" y="26437"/>
                        <a:pt x="7104" y="23407"/>
                      </a:cubicBezTo>
                      <a:cubicBezTo>
                        <a:pt x="10116" y="20367"/>
                        <a:pt x="12007" y="18406"/>
                        <a:pt x="12779" y="17523"/>
                      </a:cubicBezTo>
                      <a:cubicBezTo>
                        <a:pt x="14247" y="15876"/>
                        <a:pt x="15269" y="14483"/>
                        <a:pt x="15844" y="13356"/>
                      </a:cubicBezTo>
                      <a:cubicBezTo>
                        <a:pt x="16434" y="12208"/>
                        <a:pt x="16729" y="11081"/>
                        <a:pt x="16729" y="9973"/>
                      </a:cubicBezTo>
                      <a:cubicBezTo>
                        <a:pt x="16729" y="8168"/>
                        <a:pt x="16094" y="6697"/>
                        <a:pt x="14823" y="5570"/>
                      </a:cubicBezTo>
                      <a:cubicBezTo>
                        <a:pt x="13567" y="4432"/>
                        <a:pt x="11924" y="3864"/>
                        <a:pt x="9896" y="3864"/>
                      </a:cubicBezTo>
                      <a:cubicBezTo>
                        <a:pt x="8459" y="3864"/>
                        <a:pt x="6938" y="4109"/>
                        <a:pt x="5334" y="4609"/>
                      </a:cubicBezTo>
                      <a:cubicBezTo>
                        <a:pt x="3745" y="5109"/>
                        <a:pt x="2043" y="5874"/>
                        <a:pt x="227" y="6884"/>
                      </a:cubicBezTo>
                      <a:lnTo>
                        <a:pt x="227" y="2255"/>
                      </a:lnTo>
                      <a:cubicBezTo>
                        <a:pt x="2073" y="1510"/>
                        <a:pt x="3798" y="951"/>
                        <a:pt x="5402" y="569"/>
                      </a:cubicBezTo>
                      <a:cubicBezTo>
                        <a:pt x="7006" y="186"/>
                        <a:pt x="8474" y="0"/>
                        <a:pt x="9806" y="0"/>
                      </a:cubicBezTo>
                      <a:cubicBezTo>
                        <a:pt x="13317" y="0"/>
                        <a:pt x="16116" y="882"/>
                        <a:pt x="18205" y="2638"/>
                      </a:cubicBezTo>
                      <a:cubicBezTo>
                        <a:pt x="20293" y="4393"/>
                        <a:pt x="21337" y="6737"/>
                        <a:pt x="21337" y="9679"/>
                      </a:cubicBezTo>
                      <a:cubicBezTo>
                        <a:pt x="21337" y="11061"/>
                        <a:pt x="21072" y="12385"/>
                        <a:pt x="20543" y="13650"/>
                      </a:cubicBezTo>
                      <a:cubicBezTo>
                        <a:pt x="20028" y="14885"/>
                        <a:pt x="19083" y="16356"/>
                        <a:pt x="17705" y="18053"/>
                      </a:cubicBezTo>
                      <a:cubicBezTo>
                        <a:pt x="17327" y="18494"/>
                        <a:pt x="16124" y="19759"/>
                        <a:pt x="14096" y="21867"/>
                      </a:cubicBezTo>
                      <a:cubicBezTo>
                        <a:pt x="12068" y="23956"/>
                        <a:pt x="9208" y="26878"/>
                        <a:pt x="5516" y="30644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8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DE"/>
                </a:p>
              </p:txBody>
            </p:sp>
            <p:sp>
              <p:nvSpPr>
                <p:cNvPr id="146" name="Freeform 145">
                  <a:extLst>
                    <a:ext uri="{FF2B5EF4-FFF2-40B4-BE49-F238E27FC236}">
                      <a16:creationId xmlns:a16="http://schemas.microsoft.com/office/drawing/2014/main" id="{1BFD8694-1FBE-5447-7868-1AA9AA8910CF}"/>
                    </a:ext>
                  </a:extLst>
                </p:cNvPr>
                <p:cNvSpPr/>
                <p:nvPr/>
              </p:nvSpPr>
              <p:spPr>
                <a:xfrm>
                  <a:off x="6268219" y="3726857"/>
                  <a:ext cx="23425" cy="35160"/>
                </a:xfrm>
                <a:custGeom>
                  <a:avLst/>
                  <a:gdLst>
                    <a:gd name="connsiteX0" fmla="*/ 11713 w 23425"/>
                    <a:gd name="connsiteY0" fmla="*/ 3632 h 35160"/>
                    <a:gd name="connsiteX1" fmla="*/ 6379 w 23425"/>
                    <a:gd name="connsiteY1" fmla="*/ 7128 h 35160"/>
                    <a:gd name="connsiteX2" fmla="*/ 4608 w 23425"/>
                    <a:gd name="connsiteY2" fmla="*/ 17592 h 35160"/>
                    <a:gd name="connsiteX3" fmla="*/ 6379 w 23425"/>
                    <a:gd name="connsiteY3" fmla="*/ 28056 h 35160"/>
                    <a:gd name="connsiteX4" fmla="*/ 11713 w 23425"/>
                    <a:gd name="connsiteY4" fmla="*/ 31529 h 35160"/>
                    <a:gd name="connsiteX5" fmla="*/ 17047 w 23425"/>
                    <a:gd name="connsiteY5" fmla="*/ 28056 h 35160"/>
                    <a:gd name="connsiteX6" fmla="*/ 18840 w 23425"/>
                    <a:gd name="connsiteY6" fmla="*/ 17592 h 35160"/>
                    <a:gd name="connsiteX7" fmla="*/ 17047 w 23425"/>
                    <a:gd name="connsiteY7" fmla="*/ 7128 h 35160"/>
                    <a:gd name="connsiteX8" fmla="*/ 11713 w 23425"/>
                    <a:gd name="connsiteY8" fmla="*/ 3632 h 35160"/>
                    <a:gd name="connsiteX9" fmla="*/ 11713 w 23425"/>
                    <a:gd name="connsiteY9" fmla="*/ 0 h 35160"/>
                    <a:gd name="connsiteX10" fmla="*/ 20406 w 23425"/>
                    <a:gd name="connsiteY10" fmla="*/ 4518 h 35160"/>
                    <a:gd name="connsiteX11" fmla="*/ 23426 w 23425"/>
                    <a:gd name="connsiteY11" fmla="*/ 17592 h 35160"/>
                    <a:gd name="connsiteX12" fmla="*/ 20406 w 23425"/>
                    <a:gd name="connsiteY12" fmla="*/ 30666 h 35160"/>
                    <a:gd name="connsiteX13" fmla="*/ 11713 w 23425"/>
                    <a:gd name="connsiteY13" fmla="*/ 35160 h 35160"/>
                    <a:gd name="connsiteX14" fmla="*/ 2997 w 23425"/>
                    <a:gd name="connsiteY14" fmla="*/ 30666 h 35160"/>
                    <a:gd name="connsiteX15" fmla="*/ 0 w 23425"/>
                    <a:gd name="connsiteY15" fmla="*/ 17592 h 35160"/>
                    <a:gd name="connsiteX16" fmla="*/ 2997 w 23425"/>
                    <a:gd name="connsiteY16" fmla="*/ 4518 h 35160"/>
                    <a:gd name="connsiteX17" fmla="*/ 11713 w 23425"/>
                    <a:gd name="connsiteY17" fmla="*/ 0 h 351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23425" h="35160">
                      <a:moveTo>
                        <a:pt x="11713" y="3632"/>
                      </a:moveTo>
                      <a:cubicBezTo>
                        <a:pt x="9352" y="3632"/>
                        <a:pt x="7574" y="4797"/>
                        <a:pt x="6379" y="7128"/>
                      </a:cubicBezTo>
                      <a:cubicBezTo>
                        <a:pt x="5198" y="9443"/>
                        <a:pt x="4608" y="12931"/>
                        <a:pt x="4608" y="17592"/>
                      </a:cubicBezTo>
                      <a:cubicBezTo>
                        <a:pt x="4608" y="22237"/>
                        <a:pt x="5198" y="25725"/>
                        <a:pt x="6379" y="28056"/>
                      </a:cubicBezTo>
                      <a:cubicBezTo>
                        <a:pt x="7574" y="30371"/>
                        <a:pt x="9352" y="31529"/>
                        <a:pt x="11713" y="31529"/>
                      </a:cubicBezTo>
                      <a:cubicBezTo>
                        <a:pt x="14089" y="31529"/>
                        <a:pt x="15867" y="30371"/>
                        <a:pt x="17047" y="28056"/>
                      </a:cubicBezTo>
                      <a:cubicBezTo>
                        <a:pt x="18242" y="25725"/>
                        <a:pt x="18840" y="22237"/>
                        <a:pt x="18840" y="17592"/>
                      </a:cubicBezTo>
                      <a:cubicBezTo>
                        <a:pt x="18840" y="12931"/>
                        <a:pt x="18242" y="9443"/>
                        <a:pt x="17047" y="7128"/>
                      </a:cubicBezTo>
                      <a:cubicBezTo>
                        <a:pt x="15867" y="4797"/>
                        <a:pt x="14089" y="3632"/>
                        <a:pt x="11713" y="3632"/>
                      </a:cubicBezTo>
                      <a:moveTo>
                        <a:pt x="11713" y="0"/>
                      </a:moveTo>
                      <a:cubicBezTo>
                        <a:pt x="15511" y="0"/>
                        <a:pt x="18409" y="1506"/>
                        <a:pt x="20406" y="4518"/>
                      </a:cubicBezTo>
                      <a:cubicBezTo>
                        <a:pt x="22419" y="7513"/>
                        <a:pt x="23426" y="11872"/>
                        <a:pt x="23426" y="17592"/>
                      </a:cubicBezTo>
                      <a:cubicBezTo>
                        <a:pt x="23426" y="23297"/>
                        <a:pt x="22419" y="27655"/>
                        <a:pt x="20406" y="30666"/>
                      </a:cubicBezTo>
                      <a:cubicBezTo>
                        <a:pt x="18409" y="33662"/>
                        <a:pt x="15511" y="35160"/>
                        <a:pt x="11713" y="35160"/>
                      </a:cubicBezTo>
                      <a:cubicBezTo>
                        <a:pt x="7914" y="35160"/>
                        <a:pt x="5009" y="33662"/>
                        <a:pt x="2997" y="30666"/>
                      </a:cubicBezTo>
                      <a:cubicBezTo>
                        <a:pt x="999" y="27655"/>
                        <a:pt x="0" y="23297"/>
                        <a:pt x="0" y="17592"/>
                      </a:cubicBezTo>
                      <a:cubicBezTo>
                        <a:pt x="0" y="11872"/>
                        <a:pt x="999" y="7513"/>
                        <a:pt x="2997" y="4518"/>
                      </a:cubicBezTo>
                      <a:cubicBezTo>
                        <a:pt x="5009" y="1506"/>
                        <a:pt x="7914" y="0"/>
                        <a:pt x="11713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8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DE"/>
                </a:p>
              </p:txBody>
            </p:sp>
            <p:sp>
              <p:nvSpPr>
                <p:cNvPr id="147" name="Freeform 146">
                  <a:extLst>
                    <a:ext uri="{FF2B5EF4-FFF2-40B4-BE49-F238E27FC236}">
                      <a16:creationId xmlns:a16="http://schemas.microsoft.com/office/drawing/2014/main" id="{ABBFD10E-07C8-1608-A8A0-FA6772E149CC}"/>
                    </a:ext>
                  </a:extLst>
                </p:cNvPr>
                <p:cNvSpPr/>
                <p:nvPr/>
              </p:nvSpPr>
              <p:spPr>
                <a:xfrm>
                  <a:off x="6299702" y="3755594"/>
                  <a:ext cx="4790" cy="5764"/>
                </a:xfrm>
                <a:custGeom>
                  <a:avLst/>
                  <a:gdLst>
                    <a:gd name="connsiteX0" fmla="*/ 0 w 4790"/>
                    <a:gd name="connsiteY0" fmla="*/ 0 h 5764"/>
                    <a:gd name="connsiteX1" fmla="*/ 4790 w 4790"/>
                    <a:gd name="connsiteY1" fmla="*/ 0 h 5764"/>
                    <a:gd name="connsiteX2" fmla="*/ 4790 w 4790"/>
                    <a:gd name="connsiteY2" fmla="*/ 5765 h 5764"/>
                    <a:gd name="connsiteX3" fmla="*/ 0 w 4790"/>
                    <a:gd name="connsiteY3" fmla="*/ 5765 h 5764"/>
                    <a:gd name="connsiteX4" fmla="*/ 0 w 4790"/>
                    <a:gd name="connsiteY4" fmla="*/ 0 h 57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790" h="5764">
                      <a:moveTo>
                        <a:pt x="0" y="0"/>
                      </a:moveTo>
                      <a:lnTo>
                        <a:pt x="4790" y="0"/>
                      </a:lnTo>
                      <a:lnTo>
                        <a:pt x="4790" y="5765"/>
                      </a:lnTo>
                      <a:lnTo>
                        <a:pt x="0" y="576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8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DE"/>
                </a:p>
              </p:txBody>
            </p:sp>
            <p:sp>
              <p:nvSpPr>
                <p:cNvPr id="148" name="Freeform 147">
                  <a:extLst>
                    <a:ext uri="{FF2B5EF4-FFF2-40B4-BE49-F238E27FC236}">
                      <a16:creationId xmlns:a16="http://schemas.microsoft.com/office/drawing/2014/main" id="{4A1B04A1-7748-4524-9D50-D12D42EF2753}"/>
                    </a:ext>
                  </a:extLst>
                </p:cNvPr>
                <p:cNvSpPr/>
                <p:nvPr/>
              </p:nvSpPr>
              <p:spPr>
                <a:xfrm>
                  <a:off x="6311778" y="3727469"/>
                  <a:ext cx="24696" cy="33889"/>
                </a:xfrm>
                <a:custGeom>
                  <a:avLst/>
                  <a:gdLst>
                    <a:gd name="connsiteX0" fmla="*/ 15299 w 24696"/>
                    <a:gd name="connsiteY0" fmla="*/ 3995 h 33889"/>
                    <a:gd name="connsiteX1" fmla="*/ 3722 w 24696"/>
                    <a:gd name="connsiteY1" fmla="*/ 22086 h 33889"/>
                    <a:gd name="connsiteX2" fmla="*/ 15299 w 24696"/>
                    <a:gd name="connsiteY2" fmla="*/ 22086 h 33889"/>
                    <a:gd name="connsiteX3" fmla="*/ 15299 w 24696"/>
                    <a:gd name="connsiteY3" fmla="*/ 3995 h 33889"/>
                    <a:gd name="connsiteX4" fmla="*/ 14096 w 24696"/>
                    <a:gd name="connsiteY4" fmla="*/ 0 h 33889"/>
                    <a:gd name="connsiteX5" fmla="*/ 19862 w 24696"/>
                    <a:gd name="connsiteY5" fmla="*/ 0 h 33889"/>
                    <a:gd name="connsiteX6" fmla="*/ 19862 w 24696"/>
                    <a:gd name="connsiteY6" fmla="*/ 22086 h 33889"/>
                    <a:gd name="connsiteX7" fmla="*/ 24696 w 24696"/>
                    <a:gd name="connsiteY7" fmla="*/ 22086 h 33889"/>
                    <a:gd name="connsiteX8" fmla="*/ 24696 w 24696"/>
                    <a:gd name="connsiteY8" fmla="*/ 25900 h 33889"/>
                    <a:gd name="connsiteX9" fmla="*/ 19862 w 24696"/>
                    <a:gd name="connsiteY9" fmla="*/ 25900 h 33889"/>
                    <a:gd name="connsiteX10" fmla="*/ 19862 w 24696"/>
                    <a:gd name="connsiteY10" fmla="*/ 33890 h 33889"/>
                    <a:gd name="connsiteX11" fmla="*/ 15299 w 24696"/>
                    <a:gd name="connsiteY11" fmla="*/ 33890 h 33889"/>
                    <a:gd name="connsiteX12" fmla="*/ 15299 w 24696"/>
                    <a:gd name="connsiteY12" fmla="*/ 25900 h 33889"/>
                    <a:gd name="connsiteX13" fmla="*/ 0 w 24696"/>
                    <a:gd name="connsiteY13" fmla="*/ 25900 h 33889"/>
                    <a:gd name="connsiteX14" fmla="*/ 0 w 24696"/>
                    <a:gd name="connsiteY14" fmla="*/ 21473 h 33889"/>
                    <a:gd name="connsiteX15" fmla="*/ 14096 w 24696"/>
                    <a:gd name="connsiteY15" fmla="*/ 0 h 338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24696" h="33889">
                      <a:moveTo>
                        <a:pt x="15299" y="3995"/>
                      </a:moveTo>
                      <a:lnTo>
                        <a:pt x="3722" y="22086"/>
                      </a:lnTo>
                      <a:lnTo>
                        <a:pt x="15299" y="22086"/>
                      </a:lnTo>
                      <a:lnTo>
                        <a:pt x="15299" y="3995"/>
                      </a:lnTo>
                      <a:moveTo>
                        <a:pt x="14096" y="0"/>
                      </a:moveTo>
                      <a:lnTo>
                        <a:pt x="19862" y="0"/>
                      </a:lnTo>
                      <a:lnTo>
                        <a:pt x="19862" y="22086"/>
                      </a:lnTo>
                      <a:lnTo>
                        <a:pt x="24696" y="22086"/>
                      </a:lnTo>
                      <a:lnTo>
                        <a:pt x="24696" y="25900"/>
                      </a:lnTo>
                      <a:lnTo>
                        <a:pt x="19862" y="25900"/>
                      </a:lnTo>
                      <a:lnTo>
                        <a:pt x="19862" y="33890"/>
                      </a:lnTo>
                      <a:lnTo>
                        <a:pt x="15299" y="33890"/>
                      </a:lnTo>
                      <a:lnTo>
                        <a:pt x="15299" y="25900"/>
                      </a:lnTo>
                      <a:lnTo>
                        <a:pt x="0" y="25900"/>
                      </a:lnTo>
                      <a:lnTo>
                        <a:pt x="0" y="21473"/>
                      </a:lnTo>
                      <a:lnTo>
                        <a:pt x="1409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8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DE"/>
                </a:p>
              </p:txBody>
            </p:sp>
            <p:sp>
              <p:nvSpPr>
                <p:cNvPr id="149" name="Freeform 148">
                  <a:extLst>
                    <a:ext uri="{FF2B5EF4-FFF2-40B4-BE49-F238E27FC236}">
                      <a16:creationId xmlns:a16="http://schemas.microsoft.com/office/drawing/2014/main" id="{779645CE-06FD-0639-22C4-8F8E419417C0}"/>
                    </a:ext>
                  </a:extLst>
                </p:cNvPr>
                <p:cNvSpPr/>
                <p:nvPr/>
              </p:nvSpPr>
              <p:spPr>
                <a:xfrm>
                  <a:off x="6268537" y="3454476"/>
                  <a:ext cx="23425" cy="35160"/>
                </a:xfrm>
                <a:custGeom>
                  <a:avLst/>
                  <a:gdLst>
                    <a:gd name="connsiteX0" fmla="*/ 11713 w 23425"/>
                    <a:gd name="connsiteY0" fmla="*/ 3632 h 35160"/>
                    <a:gd name="connsiteX1" fmla="*/ 6379 w 23425"/>
                    <a:gd name="connsiteY1" fmla="*/ 7128 h 35160"/>
                    <a:gd name="connsiteX2" fmla="*/ 4608 w 23425"/>
                    <a:gd name="connsiteY2" fmla="*/ 17592 h 35160"/>
                    <a:gd name="connsiteX3" fmla="*/ 6379 w 23425"/>
                    <a:gd name="connsiteY3" fmla="*/ 28056 h 35160"/>
                    <a:gd name="connsiteX4" fmla="*/ 11713 w 23425"/>
                    <a:gd name="connsiteY4" fmla="*/ 31529 h 35160"/>
                    <a:gd name="connsiteX5" fmla="*/ 17047 w 23425"/>
                    <a:gd name="connsiteY5" fmla="*/ 28056 h 35160"/>
                    <a:gd name="connsiteX6" fmla="*/ 18840 w 23425"/>
                    <a:gd name="connsiteY6" fmla="*/ 17592 h 35160"/>
                    <a:gd name="connsiteX7" fmla="*/ 17047 w 23425"/>
                    <a:gd name="connsiteY7" fmla="*/ 7128 h 35160"/>
                    <a:gd name="connsiteX8" fmla="*/ 11713 w 23425"/>
                    <a:gd name="connsiteY8" fmla="*/ 3632 h 35160"/>
                    <a:gd name="connsiteX9" fmla="*/ 11713 w 23425"/>
                    <a:gd name="connsiteY9" fmla="*/ 0 h 35160"/>
                    <a:gd name="connsiteX10" fmla="*/ 20406 w 23425"/>
                    <a:gd name="connsiteY10" fmla="*/ 4518 h 35160"/>
                    <a:gd name="connsiteX11" fmla="*/ 23426 w 23425"/>
                    <a:gd name="connsiteY11" fmla="*/ 17592 h 35160"/>
                    <a:gd name="connsiteX12" fmla="*/ 20406 w 23425"/>
                    <a:gd name="connsiteY12" fmla="*/ 30666 h 35160"/>
                    <a:gd name="connsiteX13" fmla="*/ 11713 w 23425"/>
                    <a:gd name="connsiteY13" fmla="*/ 35160 h 35160"/>
                    <a:gd name="connsiteX14" fmla="*/ 2997 w 23425"/>
                    <a:gd name="connsiteY14" fmla="*/ 30666 h 35160"/>
                    <a:gd name="connsiteX15" fmla="*/ 0 w 23425"/>
                    <a:gd name="connsiteY15" fmla="*/ 17592 h 35160"/>
                    <a:gd name="connsiteX16" fmla="*/ 2997 w 23425"/>
                    <a:gd name="connsiteY16" fmla="*/ 4518 h 35160"/>
                    <a:gd name="connsiteX17" fmla="*/ 11713 w 23425"/>
                    <a:gd name="connsiteY17" fmla="*/ 0 h 351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23425" h="35160">
                      <a:moveTo>
                        <a:pt x="11713" y="3632"/>
                      </a:moveTo>
                      <a:cubicBezTo>
                        <a:pt x="9353" y="3632"/>
                        <a:pt x="7574" y="4797"/>
                        <a:pt x="6379" y="7128"/>
                      </a:cubicBezTo>
                      <a:cubicBezTo>
                        <a:pt x="5198" y="9443"/>
                        <a:pt x="4608" y="12931"/>
                        <a:pt x="4608" y="17592"/>
                      </a:cubicBezTo>
                      <a:cubicBezTo>
                        <a:pt x="4608" y="22237"/>
                        <a:pt x="5198" y="25725"/>
                        <a:pt x="6379" y="28056"/>
                      </a:cubicBezTo>
                      <a:cubicBezTo>
                        <a:pt x="7574" y="30371"/>
                        <a:pt x="9353" y="31529"/>
                        <a:pt x="11713" y="31529"/>
                      </a:cubicBezTo>
                      <a:cubicBezTo>
                        <a:pt x="14089" y="31529"/>
                        <a:pt x="15867" y="30371"/>
                        <a:pt x="17047" y="28056"/>
                      </a:cubicBezTo>
                      <a:cubicBezTo>
                        <a:pt x="18242" y="25725"/>
                        <a:pt x="18840" y="22237"/>
                        <a:pt x="18840" y="17592"/>
                      </a:cubicBezTo>
                      <a:cubicBezTo>
                        <a:pt x="18840" y="12931"/>
                        <a:pt x="18242" y="9443"/>
                        <a:pt x="17047" y="7128"/>
                      </a:cubicBezTo>
                      <a:cubicBezTo>
                        <a:pt x="15867" y="4797"/>
                        <a:pt x="14089" y="3632"/>
                        <a:pt x="11713" y="3632"/>
                      </a:cubicBezTo>
                      <a:moveTo>
                        <a:pt x="11713" y="0"/>
                      </a:moveTo>
                      <a:cubicBezTo>
                        <a:pt x="15511" y="0"/>
                        <a:pt x="18409" y="1506"/>
                        <a:pt x="20406" y="4518"/>
                      </a:cubicBezTo>
                      <a:cubicBezTo>
                        <a:pt x="22420" y="7513"/>
                        <a:pt x="23426" y="11872"/>
                        <a:pt x="23426" y="17592"/>
                      </a:cubicBezTo>
                      <a:cubicBezTo>
                        <a:pt x="23426" y="23297"/>
                        <a:pt x="22420" y="27655"/>
                        <a:pt x="20406" y="30666"/>
                      </a:cubicBezTo>
                      <a:cubicBezTo>
                        <a:pt x="18409" y="33662"/>
                        <a:pt x="15511" y="35160"/>
                        <a:pt x="11713" y="35160"/>
                      </a:cubicBezTo>
                      <a:cubicBezTo>
                        <a:pt x="7914" y="35160"/>
                        <a:pt x="5009" y="33662"/>
                        <a:pt x="2997" y="30666"/>
                      </a:cubicBezTo>
                      <a:cubicBezTo>
                        <a:pt x="999" y="27655"/>
                        <a:pt x="0" y="23297"/>
                        <a:pt x="0" y="17592"/>
                      </a:cubicBezTo>
                      <a:cubicBezTo>
                        <a:pt x="0" y="11872"/>
                        <a:pt x="999" y="7513"/>
                        <a:pt x="2997" y="4518"/>
                      </a:cubicBezTo>
                      <a:cubicBezTo>
                        <a:pt x="5009" y="1506"/>
                        <a:pt x="7914" y="0"/>
                        <a:pt x="11713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8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DE"/>
                </a:p>
              </p:txBody>
            </p:sp>
            <p:sp>
              <p:nvSpPr>
                <p:cNvPr id="150" name="Freeform 149">
                  <a:extLst>
                    <a:ext uri="{FF2B5EF4-FFF2-40B4-BE49-F238E27FC236}">
                      <a16:creationId xmlns:a16="http://schemas.microsoft.com/office/drawing/2014/main" id="{BE648328-EBCE-10E0-318B-B16C4A59FA42}"/>
                    </a:ext>
                  </a:extLst>
                </p:cNvPr>
                <p:cNvSpPr/>
                <p:nvPr/>
              </p:nvSpPr>
              <p:spPr>
                <a:xfrm>
                  <a:off x="6300021" y="3483213"/>
                  <a:ext cx="4789" cy="5764"/>
                </a:xfrm>
                <a:custGeom>
                  <a:avLst/>
                  <a:gdLst>
                    <a:gd name="connsiteX0" fmla="*/ 0 w 4789"/>
                    <a:gd name="connsiteY0" fmla="*/ 0 h 5764"/>
                    <a:gd name="connsiteX1" fmla="*/ 4789 w 4789"/>
                    <a:gd name="connsiteY1" fmla="*/ 0 h 5764"/>
                    <a:gd name="connsiteX2" fmla="*/ 4789 w 4789"/>
                    <a:gd name="connsiteY2" fmla="*/ 5765 h 5764"/>
                    <a:gd name="connsiteX3" fmla="*/ 0 w 4789"/>
                    <a:gd name="connsiteY3" fmla="*/ 5765 h 5764"/>
                    <a:gd name="connsiteX4" fmla="*/ 0 w 4789"/>
                    <a:gd name="connsiteY4" fmla="*/ 0 h 57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789" h="5764">
                      <a:moveTo>
                        <a:pt x="0" y="0"/>
                      </a:moveTo>
                      <a:lnTo>
                        <a:pt x="4789" y="0"/>
                      </a:lnTo>
                      <a:lnTo>
                        <a:pt x="4789" y="5765"/>
                      </a:lnTo>
                      <a:lnTo>
                        <a:pt x="0" y="576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8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DE"/>
                </a:p>
              </p:txBody>
            </p:sp>
            <p:sp>
              <p:nvSpPr>
                <p:cNvPr id="151" name="Freeform 150">
                  <a:extLst>
                    <a:ext uri="{FF2B5EF4-FFF2-40B4-BE49-F238E27FC236}">
                      <a16:creationId xmlns:a16="http://schemas.microsoft.com/office/drawing/2014/main" id="{3BD97E86-68B2-5B50-1696-E1B1EF665EA3}"/>
                    </a:ext>
                  </a:extLst>
                </p:cNvPr>
                <p:cNvSpPr/>
                <p:nvPr/>
              </p:nvSpPr>
              <p:spPr>
                <a:xfrm>
                  <a:off x="6313073" y="3454476"/>
                  <a:ext cx="23402" cy="35160"/>
                </a:xfrm>
                <a:custGeom>
                  <a:avLst/>
                  <a:gdLst>
                    <a:gd name="connsiteX0" fmla="*/ 12099 w 23402"/>
                    <a:gd name="connsiteY0" fmla="*/ 15731 h 35160"/>
                    <a:gd name="connsiteX1" fmla="*/ 7196 w 23402"/>
                    <a:gd name="connsiteY1" fmla="*/ 17841 h 35160"/>
                    <a:gd name="connsiteX2" fmla="*/ 5402 w 23402"/>
                    <a:gd name="connsiteY2" fmla="*/ 23630 h 35160"/>
                    <a:gd name="connsiteX3" fmla="*/ 7196 w 23402"/>
                    <a:gd name="connsiteY3" fmla="*/ 29418 h 35160"/>
                    <a:gd name="connsiteX4" fmla="*/ 12099 w 23402"/>
                    <a:gd name="connsiteY4" fmla="*/ 31529 h 35160"/>
                    <a:gd name="connsiteX5" fmla="*/ 16978 w 23402"/>
                    <a:gd name="connsiteY5" fmla="*/ 29418 h 35160"/>
                    <a:gd name="connsiteX6" fmla="*/ 18794 w 23402"/>
                    <a:gd name="connsiteY6" fmla="*/ 23630 h 35160"/>
                    <a:gd name="connsiteX7" fmla="*/ 16978 w 23402"/>
                    <a:gd name="connsiteY7" fmla="*/ 17841 h 35160"/>
                    <a:gd name="connsiteX8" fmla="*/ 12099 w 23402"/>
                    <a:gd name="connsiteY8" fmla="*/ 15731 h 35160"/>
                    <a:gd name="connsiteX9" fmla="*/ 21201 w 23402"/>
                    <a:gd name="connsiteY9" fmla="*/ 1362 h 35160"/>
                    <a:gd name="connsiteX10" fmla="*/ 21201 w 23402"/>
                    <a:gd name="connsiteY10" fmla="*/ 5538 h 35160"/>
                    <a:gd name="connsiteX11" fmla="*/ 17705 w 23402"/>
                    <a:gd name="connsiteY11" fmla="*/ 4290 h 35160"/>
                    <a:gd name="connsiteX12" fmla="*/ 14231 w 23402"/>
                    <a:gd name="connsiteY12" fmla="*/ 3859 h 35160"/>
                    <a:gd name="connsiteX13" fmla="*/ 7286 w 23402"/>
                    <a:gd name="connsiteY13" fmla="*/ 6923 h 35160"/>
                    <a:gd name="connsiteX14" fmla="*/ 4562 w 23402"/>
                    <a:gd name="connsiteY14" fmla="*/ 16185 h 35160"/>
                    <a:gd name="connsiteX15" fmla="*/ 7921 w 23402"/>
                    <a:gd name="connsiteY15" fmla="*/ 13166 h 35160"/>
                    <a:gd name="connsiteX16" fmla="*/ 12370 w 23402"/>
                    <a:gd name="connsiteY16" fmla="*/ 12099 h 35160"/>
                    <a:gd name="connsiteX17" fmla="*/ 20429 w 23402"/>
                    <a:gd name="connsiteY17" fmla="*/ 15208 h 35160"/>
                    <a:gd name="connsiteX18" fmla="*/ 23402 w 23402"/>
                    <a:gd name="connsiteY18" fmla="*/ 23630 h 35160"/>
                    <a:gd name="connsiteX19" fmla="*/ 20315 w 23402"/>
                    <a:gd name="connsiteY19" fmla="*/ 32006 h 35160"/>
                    <a:gd name="connsiteX20" fmla="*/ 12099 w 23402"/>
                    <a:gd name="connsiteY20" fmla="*/ 35160 h 35160"/>
                    <a:gd name="connsiteX21" fmla="*/ 3109 w 23402"/>
                    <a:gd name="connsiteY21" fmla="*/ 30666 h 35160"/>
                    <a:gd name="connsiteX22" fmla="*/ 0 w 23402"/>
                    <a:gd name="connsiteY22" fmla="*/ 17592 h 35160"/>
                    <a:gd name="connsiteX23" fmla="*/ 3814 w 23402"/>
                    <a:gd name="connsiteY23" fmla="*/ 4789 h 35160"/>
                    <a:gd name="connsiteX24" fmla="*/ 14050 w 23402"/>
                    <a:gd name="connsiteY24" fmla="*/ 0 h 35160"/>
                    <a:gd name="connsiteX25" fmla="*/ 17523 w 23402"/>
                    <a:gd name="connsiteY25" fmla="*/ 340 h 35160"/>
                    <a:gd name="connsiteX26" fmla="*/ 21201 w 23402"/>
                    <a:gd name="connsiteY26" fmla="*/ 1362 h 351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23402" h="35160">
                      <a:moveTo>
                        <a:pt x="12099" y="15731"/>
                      </a:moveTo>
                      <a:cubicBezTo>
                        <a:pt x="10040" y="15731"/>
                        <a:pt x="8406" y="16434"/>
                        <a:pt x="7196" y="17841"/>
                      </a:cubicBezTo>
                      <a:cubicBezTo>
                        <a:pt x="6000" y="19248"/>
                        <a:pt x="5402" y="21178"/>
                        <a:pt x="5402" y="23630"/>
                      </a:cubicBezTo>
                      <a:cubicBezTo>
                        <a:pt x="5402" y="26066"/>
                        <a:pt x="6000" y="27995"/>
                        <a:pt x="7196" y="29418"/>
                      </a:cubicBezTo>
                      <a:cubicBezTo>
                        <a:pt x="8406" y="30825"/>
                        <a:pt x="10040" y="31529"/>
                        <a:pt x="12099" y="31529"/>
                      </a:cubicBezTo>
                      <a:cubicBezTo>
                        <a:pt x="14157" y="31529"/>
                        <a:pt x="15783" y="30825"/>
                        <a:pt x="16978" y="29418"/>
                      </a:cubicBezTo>
                      <a:cubicBezTo>
                        <a:pt x="18189" y="27995"/>
                        <a:pt x="18794" y="26066"/>
                        <a:pt x="18794" y="23630"/>
                      </a:cubicBezTo>
                      <a:cubicBezTo>
                        <a:pt x="18794" y="21178"/>
                        <a:pt x="18189" y="19248"/>
                        <a:pt x="16978" y="17841"/>
                      </a:cubicBezTo>
                      <a:cubicBezTo>
                        <a:pt x="15783" y="16434"/>
                        <a:pt x="14157" y="15731"/>
                        <a:pt x="12099" y="15731"/>
                      </a:cubicBezTo>
                      <a:moveTo>
                        <a:pt x="21201" y="1362"/>
                      </a:moveTo>
                      <a:lnTo>
                        <a:pt x="21201" y="5538"/>
                      </a:lnTo>
                      <a:cubicBezTo>
                        <a:pt x="20050" y="4994"/>
                        <a:pt x="18885" y="4577"/>
                        <a:pt x="17705" y="4290"/>
                      </a:cubicBezTo>
                      <a:cubicBezTo>
                        <a:pt x="16540" y="4003"/>
                        <a:pt x="15382" y="3859"/>
                        <a:pt x="14231" y="3859"/>
                      </a:cubicBezTo>
                      <a:cubicBezTo>
                        <a:pt x="11205" y="3859"/>
                        <a:pt x="8890" y="4880"/>
                        <a:pt x="7286" y="6923"/>
                      </a:cubicBezTo>
                      <a:cubicBezTo>
                        <a:pt x="5697" y="8966"/>
                        <a:pt x="4789" y="12054"/>
                        <a:pt x="4562" y="16185"/>
                      </a:cubicBezTo>
                      <a:cubicBezTo>
                        <a:pt x="5455" y="14868"/>
                        <a:pt x="6575" y="13862"/>
                        <a:pt x="7921" y="13166"/>
                      </a:cubicBezTo>
                      <a:cubicBezTo>
                        <a:pt x="9268" y="12455"/>
                        <a:pt x="10751" y="12099"/>
                        <a:pt x="12370" y="12099"/>
                      </a:cubicBezTo>
                      <a:cubicBezTo>
                        <a:pt x="15776" y="12099"/>
                        <a:pt x="18462" y="13135"/>
                        <a:pt x="20429" y="15208"/>
                      </a:cubicBezTo>
                      <a:cubicBezTo>
                        <a:pt x="22411" y="17266"/>
                        <a:pt x="23402" y="20073"/>
                        <a:pt x="23402" y="23630"/>
                      </a:cubicBezTo>
                      <a:cubicBezTo>
                        <a:pt x="23402" y="27110"/>
                        <a:pt x="22373" y="29902"/>
                        <a:pt x="20315" y="32006"/>
                      </a:cubicBezTo>
                      <a:cubicBezTo>
                        <a:pt x="18257" y="34109"/>
                        <a:pt x="15518" y="35160"/>
                        <a:pt x="12099" y="35160"/>
                      </a:cubicBezTo>
                      <a:cubicBezTo>
                        <a:pt x="8179" y="35160"/>
                        <a:pt x="5182" y="33662"/>
                        <a:pt x="3109" y="30666"/>
                      </a:cubicBezTo>
                      <a:cubicBezTo>
                        <a:pt x="1036" y="27655"/>
                        <a:pt x="0" y="23297"/>
                        <a:pt x="0" y="17592"/>
                      </a:cubicBezTo>
                      <a:cubicBezTo>
                        <a:pt x="0" y="12235"/>
                        <a:pt x="1271" y="7967"/>
                        <a:pt x="3814" y="4789"/>
                      </a:cubicBezTo>
                      <a:cubicBezTo>
                        <a:pt x="6355" y="1596"/>
                        <a:pt x="9768" y="0"/>
                        <a:pt x="14050" y="0"/>
                      </a:cubicBezTo>
                      <a:cubicBezTo>
                        <a:pt x="15200" y="0"/>
                        <a:pt x="16358" y="114"/>
                        <a:pt x="17523" y="340"/>
                      </a:cubicBezTo>
                      <a:cubicBezTo>
                        <a:pt x="18703" y="568"/>
                        <a:pt x="19929" y="908"/>
                        <a:pt x="21201" y="1362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8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DE"/>
                </a:p>
              </p:txBody>
            </p:sp>
            <p:sp>
              <p:nvSpPr>
                <p:cNvPr id="152" name="Freeform 151">
                  <a:extLst>
                    <a:ext uri="{FF2B5EF4-FFF2-40B4-BE49-F238E27FC236}">
                      <a16:creationId xmlns:a16="http://schemas.microsoft.com/office/drawing/2014/main" id="{022B43BD-A0BA-4EF8-E87C-4D6753BA2941}"/>
                    </a:ext>
                  </a:extLst>
                </p:cNvPr>
                <p:cNvSpPr/>
                <p:nvPr/>
              </p:nvSpPr>
              <p:spPr>
                <a:xfrm>
                  <a:off x="6268787" y="3182095"/>
                  <a:ext cx="23425" cy="35160"/>
                </a:xfrm>
                <a:custGeom>
                  <a:avLst/>
                  <a:gdLst>
                    <a:gd name="connsiteX0" fmla="*/ 11712 w 23425"/>
                    <a:gd name="connsiteY0" fmla="*/ 3632 h 35160"/>
                    <a:gd name="connsiteX1" fmla="*/ 6378 w 23425"/>
                    <a:gd name="connsiteY1" fmla="*/ 7128 h 35160"/>
                    <a:gd name="connsiteX2" fmla="*/ 4608 w 23425"/>
                    <a:gd name="connsiteY2" fmla="*/ 17592 h 35160"/>
                    <a:gd name="connsiteX3" fmla="*/ 6378 w 23425"/>
                    <a:gd name="connsiteY3" fmla="*/ 28056 h 35160"/>
                    <a:gd name="connsiteX4" fmla="*/ 11712 w 23425"/>
                    <a:gd name="connsiteY4" fmla="*/ 31529 h 35160"/>
                    <a:gd name="connsiteX5" fmla="*/ 17047 w 23425"/>
                    <a:gd name="connsiteY5" fmla="*/ 28056 h 35160"/>
                    <a:gd name="connsiteX6" fmla="*/ 18840 w 23425"/>
                    <a:gd name="connsiteY6" fmla="*/ 17592 h 35160"/>
                    <a:gd name="connsiteX7" fmla="*/ 17047 w 23425"/>
                    <a:gd name="connsiteY7" fmla="*/ 7128 h 35160"/>
                    <a:gd name="connsiteX8" fmla="*/ 11712 w 23425"/>
                    <a:gd name="connsiteY8" fmla="*/ 3632 h 35160"/>
                    <a:gd name="connsiteX9" fmla="*/ 11712 w 23425"/>
                    <a:gd name="connsiteY9" fmla="*/ 0 h 35160"/>
                    <a:gd name="connsiteX10" fmla="*/ 20406 w 23425"/>
                    <a:gd name="connsiteY10" fmla="*/ 4518 h 35160"/>
                    <a:gd name="connsiteX11" fmla="*/ 23426 w 23425"/>
                    <a:gd name="connsiteY11" fmla="*/ 17592 h 35160"/>
                    <a:gd name="connsiteX12" fmla="*/ 20406 w 23425"/>
                    <a:gd name="connsiteY12" fmla="*/ 30666 h 35160"/>
                    <a:gd name="connsiteX13" fmla="*/ 11712 w 23425"/>
                    <a:gd name="connsiteY13" fmla="*/ 35160 h 35160"/>
                    <a:gd name="connsiteX14" fmla="*/ 2996 w 23425"/>
                    <a:gd name="connsiteY14" fmla="*/ 30666 h 35160"/>
                    <a:gd name="connsiteX15" fmla="*/ 0 w 23425"/>
                    <a:gd name="connsiteY15" fmla="*/ 17592 h 35160"/>
                    <a:gd name="connsiteX16" fmla="*/ 2996 w 23425"/>
                    <a:gd name="connsiteY16" fmla="*/ 4518 h 35160"/>
                    <a:gd name="connsiteX17" fmla="*/ 11712 w 23425"/>
                    <a:gd name="connsiteY17" fmla="*/ 0 h 351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23425" h="35160">
                      <a:moveTo>
                        <a:pt x="11712" y="3632"/>
                      </a:moveTo>
                      <a:cubicBezTo>
                        <a:pt x="9352" y="3632"/>
                        <a:pt x="7573" y="4797"/>
                        <a:pt x="6378" y="7128"/>
                      </a:cubicBezTo>
                      <a:cubicBezTo>
                        <a:pt x="5198" y="9443"/>
                        <a:pt x="4608" y="12931"/>
                        <a:pt x="4608" y="17592"/>
                      </a:cubicBezTo>
                      <a:cubicBezTo>
                        <a:pt x="4608" y="22237"/>
                        <a:pt x="5198" y="25725"/>
                        <a:pt x="6378" y="28056"/>
                      </a:cubicBezTo>
                      <a:cubicBezTo>
                        <a:pt x="7573" y="30371"/>
                        <a:pt x="9352" y="31529"/>
                        <a:pt x="11712" y="31529"/>
                      </a:cubicBezTo>
                      <a:cubicBezTo>
                        <a:pt x="14088" y="31529"/>
                        <a:pt x="15866" y="30371"/>
                        <a:pt x="17047" y="28056"/>
                      </a:cubicBezTo>
                      <a:cubicBezTo>
                        <a:pt x="18242" y="25725"/>
                        <a:pt x="18840" y="22237"/>
                        <a:pt x="18840" y="17592"/>
                      </a:cubicBezTo>
                      <a:cubicBezTo>
                        <a:pt x="18840" y="12931"/>
                        <a:pt x="18242" y="9443"/>
                        <a:pt x="17047" y="7128"/>
                      </a:cubicBezTo>
                      <a:cubicBezTo>
                        <a:pt x="15866" y="4797"/>
                        <a:pt x="14088" y="3632"/>
                        <a:pt x="11712" y="3632"/>
                      </a:cubicBezTo>
                      <a:moveTo>
                        <a:pt x="11712" y="0"/>
                      </a:moveTo>
                      <a:cubicBezTo>
                        <a:pt x="15510" y="0"/>
                        <a:pt x="18409" y="1506"/>
                        <a:pt x="20406" y="4518"/>
                      </a:cubicBezTo>
                      <a:cubicBezTo>
                        <a:pt x="22419" y="7513"/>
                        <a:pt x="23426" y="11872"/>
                        <a:pt x="23426" y="17592"/>
                      </a:cubicBezTo>
                      <a:cubicBezTo>
                        <a:pt x="23426" y="23297"/>
                        <a:pt x="22419" y="27655"/>
                        <a:pt x="20406" y="30666"/>
                      </a:cubicBezTo>
                      <a:cubicBezTo>
                        <a:pt x="18409" y="33662"/>
                        <a:pt x="15510" y="35160"/>
                        <a:pt x="11712" y="35160"/>
                      </a:cubicBezTo>
                      <a:cubicBezTo>
                        <a:pt x="7914" y="35160"/>
                        <a:pt x="5009" y="33662"/>
                        <a:pt x="2996" y="30666"/>
                      </a:cubicBezTo>
                      <a:cubicBezTo>
                        <a:pt x="998" y="27655"/>
                        <a:pt x="0" y="23297"/>
                        <a:pt x="0" y="17592"/>
                      </a:cubicBezTo>
                      <a:cubicBezTo>
                        <a:pt x="0" y="11872"/>
                        <a:pt x="998" y="7513"/>
                        <a:pt x="2996" y="4518"/>
                      </a:cubicBezTo>
                      <a:cubicBezTo>
                        <a:pt x="5009" y="1506"/>
                        <a:pt x="7914" y="0"/>
                        <a:pt x="11712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8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DE"/>
                </a:p>
              </p:txBody>
            </p:sp>
            <p:sp>
              <p:nvSpPr>
                <p:cNvPr id="153" name="Freeform 152">
                  <a:extLst>
                    <a:ext uri="{FF2B5EF4-FFF2-40B4-BE49-F238E27FC236}">
                      <a16:creationId xmlns:a16="http://schemas.microsoft.com/office/drawing/2014/main" id="{A180BF7C-F7D6-6C0C-B7DA-BB16C1A13CCE}"/>
                    </a:ext>
                  </a:extLst>
                </p:cNvPr>
                <p:cNvSpPr/>
                <p:nvPr/>
              </p:nvSpPr>
              <p:spPr>
                <a:xfrm>
                  <a:off x="6300270" y="3210832"/>
                  <a:ext cx="4789" cy="5765"/>
                </a:xfrm>
                <a:custGeom>
                  <a:avLst/>
                  <a:gdLst>
                    <a:gd name="connsiteX0" fmla="*/ 0 w 4789"/>
                    <a:gd name="connsiteY0" fmla="*/ 0 h 5765"/>
                    <a:gd name="connsiteX1" fmla="*/ 4789 w 4789"/>
                    <a:gd name="connsiteY1" fmla="*/ 0 h 5765"/>
                    <a:gd name="connsiteX2" fmla="*/ 4789 w 4789"/>
                    <a:gd name="connsiteY2" fmla="*/ 5766 h 5765"/>
                    <a:gd name="connsiteX3" fmla="*/ 0 w 4789"/>
                    <a:gd name="connsiteY3" fmla="*/ 5766 h 5765"/>
                    <a:gd name="connsiteX4" fmla="*/ 0 w 4789"/>
                    <a:gd name="connsiteY4" fmla="*/ 0 h 57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789" h="5765">
                      <a:moveTo>
                        <a:pt x="0" y="0"/>
                      </a:moveTo>
                      <a:lnTo>
                        <a:pt x="4789" y="0"/>
                      </a:lnTo>
                      <a:lnTo>
                        <a:pt x="4789" y="5766"/>
                      </a:lnTo>
                      <a:lnTo>
                        <a:pt x="0" y="576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8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DE"/>
                </a:p>
              </p:txBody>
            </p:sp>
            <p:sp>
              <p:nvSpPr>
                <p:cNvPr id="154" name="Freeform 153">
                  <a:extLst>
                    <a:ext uri="{FF2B5EF4-FFF2-40B4-BE49-F238E27FC236}">
                      <a16:creationId xmlns:a16="http://schemas.microsoft.com/office/drawing/2014/main" id="{0E15FD2D-F276-7FCF-3641-D62E6C443032}"/>
                    </a:ext>
                  </a:extLst>
                </p:cNvPr>
                <p:cNvSpPr/>
                <p:nvPr/>
              </p:nvSpPr>
              <p:spPr>
                <a:xfrm>
                  <a:off x="6313232" y="3182095"/>
                  <a:ext cx="23243" cy="35160"/>
                </a:xfrm>
                <a:custGeom>
                  <a:avLst/>
                  <a:gdLst>
                    <a:gd name="connsiteX0" fmla="*/ 11621 w 23243"/>
                    <a:gd name="connsiteY0" fmla="*/ 18409 h 35160"/>
                    <a:gd name="connsiteX1" fmla="*/ 6469 w 23243"/>
                    <a:gd name="connsiteY1" fmla="*/ 20157 h 35160"/>
                    <a:gd name="connsiteX2" fmla="*/ 4608 w 23243"/>
                    <a:gd name="connsiteY2" fmla="*/ 24969 h 35160"/>
                    <a:gd name="connsiteX3" fmla="*/ 6469 w 23243"/>
                    <a:gd name="connsiteY3" fmla="*/ 29781 h 35160"/>
                    <a:gd name="connsiteX4" fmla="*/ 11621 w 23243"/>
                    <a:gd name="connsiteY4" fmla="*/ 31529 h 35160"/>
                    <a:gd name="connsiteX5" fmla="*/ 16774 w 23243"/>
                    <a:gd name="connsiteY5" fmla="*/ 29781 h 35160"/>
                    <a:gd name="connsiteX6" fmla="*/ 18658 w 23243"/>
                    <a:gd name="connsiteY6" fmla="*/ 24969 h 35160"/>
                    <a:gd name="connsiteX7" fmla="*/ 16774 w 23243"/>
                    <a:gd name="connsiteY7" fmla="*/ 20157 h 35160"/>
                    <a:gd name="connsiteX8" fmla="*/ 11621 w 23243"/>
                    <a:gd name="connsiteY8" fmla="*/ 18409 h 35160"/>
                    <a:gd name="connsiteX9" fmla="*/ 7037 w 23243"/>
                    <a:gd name="connsiteY9" fmla="*/ 16456 h 35160"/>
                    <a:gd name="connsiteX10" fmla="*/ 2429 w 23243"/>
                    <a:gd name="connsiteY10" fmla="*/ 13710 h 35160"/>
                    <a:gd name="connsiteX11" fmla="*/ 794 w 23243"/>
                    <a:gd name="connsiteY11" fmla="*/ 8784 h 35160"/>
                    <a:gd name="connsiteX12" fmla="*/ 3677 w 23243"/>
                    <a:gd name="connsiteY12" fmla="*/ 2360 h 35160"/>
                    <a:gd name="connsiteX13" fmla="*/ 11621 w 23243"/>
                    <a:gd name="connsiteY13" fmla="*/ 0 h 35160"/>
                    <a:gd name="connsiteX14" fmla="*/ 19566 w 23243"/>
                    <a:gd name="connsiteY14" fmla="*/ 2360 h 35160"/>
                    <a:gd name="connsiteX15" fmla="*/ 22449 w 23243"/>
                    <a:gd name="connsiteY15" fmla="*/ 8784 h 35160"/>
                    <a:gd name="connsiteX16" fmla="*/ 20792 w 23243"/>
                    <a:gd name="connsiteY16" fmla="*/ 13710 h 35160"/>
                    <a:gd name="connsiteX17" fmla="*/ 16230 w 23243"/>
                    <a:gd name="connsiteY17" fmla="*/ 16456 h 35160"/>
                    <a:gd name="connsiteX18" fmla="*/ 21382 w 23243"/>
                    <a:gd name="connsiteY18" fmla="*/ 19476 h 35160"/>
                    <a:gd name="connsiteX19" fmla="*/ 23243 w 23243"/>
                    <a:gd name="connsiteY19" fmla="*/ 24969 h 35160"/>
                    <a:gd name="connsiteX20" fmla="*/ 20225 w 23243"/>
                    <a:gd name="connsiteY20" fmla="*/ 32528 h 35160"/>
                    <a:gd name="connsiteX21" fmla="*/ 11621 w 23243"/>
                    <a:gd name="connsiteY21" fmla="*/ 35160 h 35160"/>
                    <a:gd name="connsiteX22" fmla="*/ 2996 w 23243"/>
                    <a:gd name="connsiteY22" fmla="*/ 32528 h 35160"/>
                    <a:gd name="connsiteX23" fmla="*/ 0 w 23243"/>
                    <a:gd name="connsiteY23" fmla="*/ 24969 h 35160"/>
                    <a:gd name="connsiteX24" fmla="*/ 1861 w 23243"/>
                    <a:gd name="connsiteY24" fmla="*/ 19476 h 35160"/>
                    <a:gd name="connsiteX25" fmla="*/ 7037 w 23243"/>
                    <a:gd name="connsiteY25" fmla="*/ 16456 h 35160"/>
                    <a:gd name="connsiteX26" fmla="*/ 5357 w 23243"/>
                    <a:gd name="connsiteY26" fmla="*/ 9216 h 35160"/>
                    <a:gd name="connsiteX27" fmla="*/ 6991 w 23243"/>
                    <a:gd name="connsiteY27" fmla="*/ 13324 h 35160"/>
                    <a:gd name="connsiteX28" fmla="*/ 11621 w 23243"/>
                    <a:gd name="connsiteY28" fmla="*/ 14800 h 35160"/>
                    <a:gd name="connsiteX29" fmla="*/ 16230 w 23243"/>
                    <a:gd name="connsiteY29" fmla="*/ 13324 h 35160"/>
                    <a:gd name="connsiteX30" fmla="*/ 17909 w 23243"/>
                    <a:gd name="connsiteY30" fmla="*/ 9216 h 35160"/>
                    <a:gd name="connsiteX31" fmla="*/ 16230 w 23243"/>
                    <a:gd name="connsiteY31" fmla="*/ 5107 h 35160"/>
                    <a:gd name="connsiteX32" fmla="*/ 11621 w 23243"/>
                    <a:gd name="connsiteY32" fmla="*/ 3632 h 35160"/>
                    <a:gd name="connsiteX33" fmla="*/ 6991 w 23243"/>
                    <a:gd name="connsiteY33" fmla="*/ 5107 h 35160"/>
                    <a:gd name="connsiteX34" fmla="*/ 5357 w 23243"/>
                    <a:gd name="connsiteY34" fmla="*/ 9216 h 351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</a:cxnLst>
                  <a:rect l="l" t="t" r="r" b="b"/>
                  <a:pathLst>
                    <a:path w="23243" h="35160">
                      <a:moveTo>
                        <a:pt x="11621" y="18409"/>
                      </a:moveTo>
                      <a:cubicBezTo>
                        <a:pt x="9442" y="18409"/>
                        <a:pt x="7725" y="18991"/>
                        <a:pt x="6469" y="20157"/>
                      </a:cubicBezTo>
                      <a:cubicBezTo>
                        <a:pt x="5229" y="21322"/>
                        <a:pt x="4608" y="22926"/>
                        <a:pt x="4608" y="24969"/>
                      </a:cubicBezTo>
                      <a:cubicBezTo>
                        <a:pt x="4608" y="27012"/>
                        <a:pt x="5229" y="28616"/>
                        <a:pt x="6469" y="29781"/>
                      </a:cubicBezTo>
                      <a:cubicBezTo>
                        <a:pt x="7725" y="30947"/>
                        <a:pt x="9442" y="31529"/>
                        <a:pt x="11621" y="31529"/>
                      </a:cubicBezTo>
                      <a:cubicBezTo>
                        <a:pt x="13801" y="31529"/>
                        <a:pt x="15518" y="30947"/>
                        <a:pt x="16774" y="29781"/>
                      </a:cubicBezTo>
                      <a:cubicBezTo>
                        <a:pt x="18030" y="28601"/>
                        <a:pt x="18658" y="26997"/>
                        <a:pt x="18658" y="24969"/>
                      </a:cubicBezTo>
                      <a:cubicBezTo>
                        <a:pt x="18658" y="22926"/>
                        <a:pt x="18030" y="21322"/>
                        <a:pt x="16774" y="20157"/>
                      </a:cubicBezTo>
                      <a:cubicBezTo>
                        <a:pt x="15534" y="18991"/>
                        <a:pt x="13816" y="18409"/>
                        <a:pt x="11621" y="18409"/>
                      </a:cubicBezTo>
                      <a:moveTo>
                        <a:pt x="7037" y="16456"/>
                      </a:moveTo>
                      <a:cubicBezTo>
                        <a:pt x="5069" y="15973"/>
                        <a:pt x="3533" y="15057"/>
                        <a:pt x="2429" y="13710"/>
                      </a:cubicBezTo>
                      <a:cubicBezTo>
                        <a:pt x="1340" y="12363"/>
                        <a:pt x="794" y="10721"/>
                        <a:pt x="794" y="8784"/>
                      </a:cubicBezTo>
                      <a:cubicBezTo>
                        <a:pt x="794" y="6076"/>
                        <a:pt x="1755" y="3934"/>
                        <a:pt x="3677" y="2360"/>
                      </a:cubicBezTo>
                      <a:cubicBezTo>
                        <a:pt x="5614" y="786"/>
                        <a:pt x="8263" y="0"/>
                        <a:pt x="11621" y="0"/>
                      </a:cubicBezTo>
                      <a:cubicBezTo>
                        <a:pt x="14995" y="0"/>
                        <a:pt x="17644" y="786"/>
                        <a:pt x="19566" y="2360"/>
                      </a:cubicBezTo>
                      <a:cubicBezTo>
                        <a:pt x="21488" y="3934"/>
                        <a:pt x="22449" y="6076"/>
                        <a:pt x="22449" y="8784"/>
                      </a:cubicBezTo>
                      <a:cubicBezTo>
                        <a:pt x="22449" y="10721"/>
                        <a:pt x="21897" y="12363"/>
                        <a:pt x="20792" y="13710"/>
                      </a:cubicBezTo>
                      <a:cubicBezTo>
                        <a:pt x="19702" y="15057"/>
                        <a:pt x="18182" y="15973"/>
                        <a:pt x="16230" y="16456"/>
                      </a:cubicBezTo>
                      <a:cubicBezTo>
                        <a:pt x="18439" y="16971"/>
                        <a:pt x="20156" y="17977"/>
                        <a:pt x="21382" y="19476"/>
                      </a:cubicBezTo>
                      <a:cubicBezTo>
                        <a:pt x="22622" y="20974"/>
                        <a:pt x="23243" y="22805"/>
                        <a:pt x="23243" y="24969"/>
                      </a:cubicBezTo>
                      <a:cubicBezTo>
                        <a:pt x="23243" y="28253"/>
                        <a:pt x="22237" y="30772"/>
                        <a:pt x="20225" y="32528"/>
                      </a:cubicBezTo>
                      <a:cubicBezTo>
                        <a:pt x="18227" y="34283"/>
                        <a:pt x="15359" y="35160"/>
                        <a:pt x="11621" y="35160"/>
                      </a:cubicBezTo>
                      <a:cubicBezTo>
                        <a:pt x="7884" y="35160"/>
                        <a:pt x="5009" y="34283"/>
                        <a:pt x="2996" y="32528"/>
                      </a:cubicBezTo>
                      <a:cubicBezTo>
                        <a:pt x="998" y="30772"/>
                        <a:pt x="0" y="28253"/>
                        <a:pt x="0" y="24969"/>
                      </a:cubicBezTo>
                      <a:cubicBezTo>
                        <a:pt x="0" y="22805"/>
                        <a:pt x="621" y="20974"/>
                        <a:pt x="1861" y="19476"/>
                      </a:cubicBezTo>
                      <a:cubicBezTo>
                        <a:pt x="3102" y="17977"/>
                        <a:pt x="4828" y="16971"/>
                        <a:pt x="7037" y="16456"/>
                      </a:cubicBezTo>
                      <a:moveTo>
                        <a:pt x="5357" y="9216"/>
                      </a:moveTo>
                      <a:cubicBezTo>
                        <a:pt x="5357" y="10971"/>
                        <a:pt x="5901" y="12341"/>
                        <a:pt x="6991" y="13324"/>
                      </a:cubicBezTo>
                      <a:cubicBezTo>
                        <a:pt x="8096" y="14308"/>
                        <a:pt x="9639" y="14800"/>
                        <a:pt x="11621" y="14800"/>
                      </a:cubicBezTo>
                      <a:cubicBezTo>
                        <a:pt x="13589" y="14800"/>
                        <a:pt x="15125" y="14308"/>
                        <a:pt x="16230" y="13324"/>
                      </a:cubicBezTo>
                      <a:cubicBezTo>
                        <a:pt x="17349" y="12341"/>
                        <a:pt x="17909" y="10971"/>
                        <a:pt x="17909" y="9216"/>
                      </a:cubicBezTo>
                      <a:cubicBezTo>
                        <a:pt x="17909" y="7460"/>
                        <a:pt x="17349" y="6091"/>
                        <a:pt x="16230" y="5107"/>
                      </a:cubicBezTo>
                      <a:cubicBezTo>
                        <a:pt x="15125" y="4123"/>
                        <a:pt x="13589" y="3632"/>
                        <a:pt x="11621" y="3632"/>
                      </a:cubicBezTo>
                      <a:cubicBezTo>
                        <a:pt x="9639" y="3632"/>
                        <a:pt x="8096" y="4123"/>
                        <a:pt x="6991" y="5107"/>
                      </a:cubicBezTo>
                      <a:cubicBezTo>
                        <a:pt x="5901" y="6091"/>
                        <a:pt x="5357" y="7460"/>
                        <a:pt x="5357" y="9216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8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DE"/>
                </a:p>
              </p:txBody>
            </p:sp>
            <p:sp>
              <p:nvSpPr>
                <p:cNvPr id="155" name="Freeform 154">
                  <a:extLst>
                    <a:ext uri="{FF2B5EF4-FFF2-40B4-BE49-F238E27FC236}">
                      <a16:creationId xmlns:a16="http://schemas.microsoft.com/office/drawing/2014/main" id="{E3002A58-3548-1D05-3FC7-E56E57B9008D}"/>
                    </a:ext>
                  </a:extLst>
                </p:cNvPr>
                <p:cNvSpPr/>
                <p:nvPr/>
              </p:nvSpPr>
              <p:spPr>
                <a:xfrm>
                  <a:off x="6172340" y="3874572"/>
                  <a:ext cx="46598" cy="30087"/>
                </a:xfrm>
                <a:custGeom>
                  <a:avLst/>
                  <a:gdLst>
                    <a:gd name="connsiteX0" fmla="*/ 5181 w 46598"/>
                    <a:gd name="connsiteY0" fmla="*/ 23784 h 30087"/>
                    <a:gd name="connsiteX1" fmla="*/ 22690 w 46598"/>
                    <a:gd name="connsiteY1" fmla="*/ 23784 h 30087"/>
                    <a:gd name="connsiteX2" fmla="*/ 22690 w 46598"/>
                    <a:gd name="connsiteY2" fmla="*/ 15855 h 30087"/>
                    <a:gd name="connsiteX3" fmla="*/ 20412 w 46598"/>
                    <a:gd name="connsiteY3" fmla="*/ 9052 h 30087"/>
                    <a:gd name="connsiteX4" fmla="*/ 13920 w 46598"/>
                    <a:gd name="connsiteY4" fmla="*/ 6649 h 30087"/>
                    <a:gd name="connsiteX5" fmla="*/ 7459 w 46598"/>
                    <a:gd name="connsiteY5" fmla="*/ 9052 h 30087"/>
                    <a:gd name="connsiteX6" fmla="*/ 5181 w 46598"/>
                    <a:gd name="connsiteY6" fmla="*/ 15855 h 30087"/>
                    <a:gd name="connsiteX7" fmla="*/ 5181 w 46598"/>
                    <a:gd name="connsiteY7" fmla="*/ 23784 h 30087"/>
                    <a:gd name="connsiteX8" fmla="*/ 0 w 46598"/>
                    <a:gd name="connsiteY8" fmla="*/ 30088 h 30087"/>
                    <a:gd name="connsiteX9" fmla="*/ 0 w 46598"/>
                    <a:gd name="connsiteY9" fmla="*/ 15855 h 30087"/>
                    <a:gd name="connsiteX10" fmla="*/ 3558 w 46598"/>
                    <a:gd name="connsiteY10" fmla="*/ 4026 h 30087"/>
                    <a:gd name="connsiteX11" fmla="*/ 13920 w 46598"/>
                    <a:gd name="connsiteY11" fmla="*/ 0 h 30087"/>
                    <a:gd name="connsiteX12" fmla="*/ 24345 w 46598"/>
                    <a:gd name="connsiteY12" fmla="*/ 4026 h 30087"/>
                    <a:gd name="connsiteX13" fmla="*/ 27871 w 46598"/>
                    <a:gd name="connsiteY13" fmla="*/ 15855 h 30087"/>
                    <a:gd name="connsiteX14" fmla="*/ 27871 w 46598"/>
                    <a:gd name="connsiteY14" fmla="*/ 23784 h 30087"/>
                    <a:gd name="connsiteX15" fmla="*/ 46598 w 46598"/>
                    <a:gd name="connsiteY15" fmla="*/ 23784 h 30087"/>
                    <a:gd name="connsiteX16" fmla="*/ 46598 w 46598"/>
                    <a:gd name="connsiteY16" fmla="*/ 30088 h 30087"/>
                    <a:gd name="connsiteX17" fmla="*/ 0 w 46598"/>
                    <a:gd name="connsiteY17" fmla="*/ 30088 h 300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46598" h="30087">
                      <a:moveTo>
                        <a:pt x="5181" y="23784"/>
                      </a:moveTo>
                      <a:lnTo>
                        <a:pt x="22690" y="23784"/>
                      </a:lnTo>
                      <a:lnTo>
                        <a:pt x="22690" y="15855"/>
                      </a:lnTo>
                      <a:cubicBezTo>
                        <a:pt x="22690" y="12921"/>
                        <a:pt x="21931" y="10653"/>
                        <a:pt x="20412" y="9052"/>
                      </a:cubicBezTo>
                      <a:cubicBezTo>
                        <a:pt x="18893" y="7450"/>
                        <a:pt x="16729" y="6649"/>
                        <a:pt x="13920" y="6649"/>
                      </a:cubicBezTo>
                      <a:cubicBezTo>
                        <a:pt x="11132" y="6649"/>
                        <a:pt x="8978" y="7450"/>
                        <a:pt x="7459" y="9052"/>
                      </a:cubicBezTo>
                      <a:cubicBezTo>
                        <a:pt x="5940" y="10653"/>
                        <a:pt x="5181" y="12921"/>
                        <a:pt x="5181" y="15855"/>
                      </a:cubicBezTo>
                      <a:lnTo>
                        <a:pt x="5181" y="23784"/>
                      </a:lnTo>
                      <a:moveTo>
                        <a:pt x="0" y="30088"/>
                      </a:moveTo>
                      <a:lnTo>
                        <a:pt x="0" y="15855"/>
                      </a:lnTo>
                      <a:cubicBezTo>
                        <a:pt x="0" y="10633"/>
                        <a:pt x="1186" y="6690"/>
                        <a:pt x="3558" y="4026"/>
                      </a:cubicBezTo>
                      <a:cubicBezTo>
                        <a:pt x="5909" y="1342"/>
                        <a:pt x="9363" y="0"/>
                        <a:pt x="13920" y="0"/>
                      </a:cubicBezTo>
                      <a:cubicBezTo>
                        <a:pt x="18519" y="0"/>
                        <a:pt x="21993" y="1342"/>
                        <a:pt x="24345" y="4026"/>
                      </a:cubicBezTo>
                      <a:cubicBezTo>
                        <a:pt x="26696" y="6690"/>
                        <a:pt x="27871" y="10633"/>
                        <a:pt x="27871" y="15855"/>
                      </a:cubicBezTo>
                      <a:lnTo>
                        <a:pt x="27871" y="23784"/>
                      </a:lnTo>
                      <a:lnTo>
                        <a:pt x="46598" y="23784"/>
                      </a:lnTo>
                      <a:lnTo>
                        <a:pt x="46598" y="30088"/>
                      </a:lnTo>
                      <a:lnTo>
                        <a:pt x="0" y="3008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8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DE"/>
                </a:p>
              </p:txBody>
            </p:sp>
            <p:sp>
              <p:nvSpPr>
                <p:cNvPr id="156" name="Freeform 155">
                  <a:extLst>
                    <a:ext uri="{FF2B5EF4-FFF2-40B4-BE49-F238E27FC236}">
                      <a16:creationId xmlns:a16="http://schemas.microsoft.com/office/drawing/2014/main" id="{F11305C8-64F1-045B-0678-6B7CC2E2FDB6}"/>
                    </a:ext>
                  </a:extLst>
                </p:cNvPr>
                <p:cNvSpPr/>
                <p:nvPr/>
              </p:nvSpPr>
              <p:spPr>
                <a:xfrm>
                  <a:off x="6170436" y="3852569"/>
                  <a:ext cx="56929" cy="14325"/>
                </a:xfrm>
                <a:custGeom>
                  <a:avLst/>
                  <a:gdLst>
                    <a:gd name="connsiteX0" fmla="*/ 0 w 56929"/>
                    <a:gd name="connsiteY0" fmla="*/ 0 h 14325"/>
                    <a:gd name="connsiteX1" fmla="*/ 14201 w 56929"/>
                    <a:gd name="connsiteY1" fmla="*/ 6211 h 14325"/>
                    <a:gd name="connsiteX2" fmla="*/ 28433 w 56929"/>
                    <a:gd name="connsiteY2" fmla="*/ 8240 h 14325"/>
                    <a:gd name="connsiteX3" fmla="*/ 42728 w 56929"/>
                    <a:gd name="connsiteY3" fmla="*/ 6211 h 14325"/>
                    <a:gd name="connsiteX4" fmla="*/ 56929 w 56929"/>
                    <a:gd name="connsiteY4" fmla="*/ 0 h 14325"/>
                    <a:gd name="connsiteX5" fmla="*/ 56929 w 56929"/>
                    <a:gd name="connsiteY5" fmla="*/ 4994 h 14325"/>
                    <a:gd name="connsiteX6" fmla="*/ 42510 w 56929"/>
                    <a:gd name="connsiteY6" fmla="*/ 12016 h 14325"/>
                    <a:gd name="connsiteX7" fmla="*/ 28433 w 56929"/>
                    <a:gd name="connsiteY7" fmla="*/ 14326 h 14325"/>
                    <a:gd name="connsiteX8" fmla="*/ 14420 w 56929"/>
                    <a:gd name="connsiteY8" fmla="*/ 12016 h 14325"/>
                    <a:gd name="connsiteX9" fmla="*/ 0 w 56929"/>
                    <a:gd name="connsiteY9" fmla="*/ 4994 h 14325"/>
                    <a:gd name="connsiteX10" fmla="*/ 0 w 56929"/>
                    <a:gd name="connsiteY10" fmla="*/ 0 h 14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56929" h="14325">
                      <a:moveTo>
                        <a:pt x="0" y="0"/>
                      </a:moveTo>
                      <a:cubicBezTo>
                        <a:pt x="4786" y="2788"/>
                        <a:pt x="9519" y="4859"/>
                        <a:pt x="14201" y="6211"/>
                      </a:cubicBezTo>
                      <a:cubicBezTo>
                        <a:pt x="18883" y="7563"/>
                        <a:pt x="23627" y="8240"/>
                        <a:pt x="28433" y="8240"/>
                      </a:cubicBezTo>
                      <a:cubicBezTo>
                        <a:pt x="33240" y="8240"/>
                        <a:pt x="38005" y="7563"/>
                        <a:pt x="42728" y="6211"/>
                      </a:cubicBezTo>
                      <a:cubicBezTo>
                        <a:pt x="47431" y="4837"/>
                        <a:pt x="52164" y="2767"/>
                        <a:pt x="56929" y="0"/>
                      </a:cubicBezTo>
                      <a:lnTo>
                        <a:pt x="56929" y="4994"/>
                      </a:lnTo>
                      <a:cubicBezTo>
                        <a:pt x="52039" y="8115"/>
                        <a:pt x="47233" y="10456"/>
                        <a:pt x="42510" y="12016"/>
                      </a:cubicBezTo>
                      <a:cubicBezTo>
                        <a:pt x="37786" y="13556"/>
                        <a:pt x="33094" y="14326"/>
                        <a:pt x="28433" y="14326"/>
                      </a:cubicBezTo>
                      <a:cubicBezTo>
                        <a:pt x="23793" y="14326"/>
                        <a:pt x="19122" y="13556"/>
                        <a:pt x="14420" y="12016"/>
                      </a:cubicBezTo>
                      <a:cubicBezTo>
                        <a:pt x="9717" y="10477"/>
                        <a:pt x="4911" y="8136"/>
                        <a:pt x="0" y="4994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8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DE"/>
                </a:p>
              </p:txBody>
            </p:sp>
            <p:sp>
              <p:nvSpPr>
                <p:cNvPr id="157" name="Freeform 156">
                  <a:extLst>
                    <a:ext uri="{FF2B5EF4-FFF2-40B4-BE49-F238E27FC236}">
                      <a16:creationId xmlns:a16="http://schemas.microsoft.com/office/drawing/2014/main" id="{078FF576-49AE-B5B5-2137-7905BA790948}"/>
                    </a:ext>
                  </a:extLst>
                </p:cNvPr>
                <p:cNvSpPr/>
                <p:nvPr/>
              </p:nvSpPr>
              <p:spPr>
                <a:xfrm>
                  <a:off x="6172340" y="3814398"/>
                  <a:ext cx="46598" cy="26779"/>
                </a:xfrm>
                <a:custGeom>
                  <a:avLst/>
                  <a:gdLst>
                    <a:gd name="connsiteX0" fmla="*/ 0 w 46598"/>
                    <a:gd name="connsiteY0" fmla="*/ 26779 h 26779"/>
                    <a:gd name="connsiteX1" fmla="*/ 0 w 46598"/>
                    <a:gd name="connsiteY1" fmla="*/ 0 h 26779"/>
                    <a:gd name="connsiteX2" fmla="*/ 5306 w 46598"/>
                    <a:gd name="connsiteY2" fmla="*/ 0 h 26779"/>
                    <a:gd name="connsiteX3" fmla="*/ 5306 w 46598"/>
                    <a:gd name="connsiteY3" fmla="*/ 20474 h 26779"/>
                    <a:gd name="connsiteX4" fmla="*/ 19039 w 46598"/>
                    <a:gd name="connsiteY4" fmla="*/ 20474 h 26779"/>
                    <a:gd name="connsiteX5" fmla="*/ 19039 w 46598"/>
                    <a:gd name="connsiteY5" fmla="*/ 1997 h 26779"/>
                    <a:gd name="connsiteX6" fmla="*/ 24345 w 46598"/>
                    <a:gd name="connsiteY6" fmla="*/ 1997 h 26779"/>
                    <a:gd name="connsiteX7" fmla="*/ 24345 w 46598"/>
                    <a:gd name="connsiteY7" fmla="*/ 20474 h 26779"/>
                    <a:gd name="connsiteX8" fmla="*/ 46598 w 46598"/>
                    <a:gd name="connsiteY8" fmla="*/ 20474 h 26779"/>
                    <a:gd name="connsiteX9" fmla="*/ 46598 w 46598"/>
                    <a:gd name="connsiteY9" fmla="*/ 26779 h 26779"/>
                    <a:gd name="connsiteX10" fmla="*/ 0 w 46598"/>
                    <a:gd name="connsiteY10" fmla="*/ 26779 h 267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598" h="26779">
                      <a:moveTo>
                        <a:pt x="0" y="26779"/>
                      </a:moveTo>
                      <a:lnTo>
                        <a:pt x="0" y="0"/>
                      </a:lnTo>
                      <a:lnTo>
                        <a:pt x="5306" y="0"/>
                      </a:lnTo>
                      <a:lnTo>
                        <a:pt x="5306" y="20474"/>
                      </a:lnTo>
                      <a:lnTo>
                        <a:pt x="19039" y="20474"/>
                      </a:lnTo>
                      <a:lnTo>
                        <a:pt x="19039" y="1997"/>
                      </a:lnTo>
                      <a:lnTo>
                        <a:pt x="24345" y="1997"/>
                      </a:lnTo>
                      <a:lnTo>
                        <a:pt x="24345" y="20474"/>
                      </a:lnTo>
                      <a:lnTo>
                        <a:pt x="46598" y="20474"/>
                      </a:lnTo>
                      <a:lnTo>
                        <a:pt x="46598" y="26779"/>
                      </a:lnTo>
                      <a:lnTo>
                        <a:pt x="0" y="2677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8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DE"/>
                </a:p>
              </p:txBody>
            </p:sp>
            <p:sp>
              <p:nvSpPr>
                <p:cNvPr id="158" name="Freeform 157">
                  <a:extLst>
                    <a:ext uri="{FF2B5EF4-FFF2-40B4-BE49-F238E27FC236}">
                      <a16:creationId xmlns:a16="http://schemas.microsoft.com/office/drawing/2014/main" id="{013BD90B-D342-0FC0-F7AE-CC310A6490AA}"/>
                    </a:ext>
                  </a:extLst>
                </p:cNvPr>
                <p:cNvSpPr/>
                <p:nvPr/>
              </p:nvSpPr>
              <p:spPr>
                <a:xfrm>
                  <a:off x="6183139" y="3783186"/>
                  <a:ext cx="36704" cy="29525"/>
                </a:xfrm>
                <a:custGeom>
                  <a:avLst/>
                  <a:gdLst>
                    <a:gd name="connsiteX0" fmla="*/ 18227 w 36704"/>
                    <a:gd name="connsiteY0" fmla="*/ 11454 h 29525"/>
                    <a:gd name="connsiteX1" fmla="*/ 19819 w 36704"/>
                    <a:gd name="connsiteY1" fmla="*/ 21099 h 29525"/>
                    <a:gd name="connsiteX2" fmla="*/ 25250 w 36704"/>
                    <a:gd name="connsiteY2" fmla="*/ 23783 h 29525"/>
                    <a:gd name="connsiteX3" fmla="*/ 30119 w 36704"/>
                    <a:gd name="connsiteY3" fmla="*/ 21786 h 29525"/>
                    <a:gd name="connsiteX4" fmla="*/ 31898 w 36704"/>
                    <a:gd name="connsiteY4" fmla="*/ 16293 h 29525"/>
                    <a:gd name="connsiteX5" fmla="*/ 28527 w 36704"/>
                    <a:gd name="connsiteY5" fmla="*/ 8646 h 29525"/>
                    <a:gd name="connsiteX6" fmla="*/ 19507 w 36704"/>
                    <a:gd name="connsiteY6" fmla="*/ 5743 h 29525"/>
                    <a:gd name="connsiteX7" fmla="*/ 18227 w 36704"/>
                    <a:gd name="connsiteY7" fmla="*/ 5743 h 29525"/>
                    <a:gd name="connsiteX8" fmla="*/ 18227 w 36704"/>
                    <a:gd name="connsiteY8" fmla="*/ 11454 h 29525"/>
                    <a:gd name="connsiteX9" fmla="*/ 15855 w 36704"/>
                    <a:gd name="connsiteY9" fmla="*/ 0 h 29525"/>
                    <a:gd name="connsiteX10" fmla="*/ 35799 w 36704"/>
                    <a:gd name="connsiteY10" fmla="*/ 0 h 29525"/>
                    <a:gd name="connsiteX11" fmla="*/ 35799 w 36704"/>
                    <a:gd name="connsiteY11" fmla="*/ 5743 h 29525"/>
                    <a:gd name="connsiteX12" fmla="*/ 30493 w 36704"/>
                    <a:gd name="connsiteY12" fmla="*/ 5743 h 29525"/>
                    <a:gd name="connsiteX13" fmla="*/ 35206 w 36704"/>
                    <a:gd name="connsiteY13" fmla="*/ 10643 h 29525"/>
                    <a:gd name="connsiteX14" fmla="*/ 36704 w 36704"/>
                    <a:gd name="connsiteY14" fmla="*/ 17821 h 29525"/>
                    <a:gd name="connsiteX15" fmla="*/ 33708 w 36704"/>
                    <a:gd name="connsiteY15" fmla="*/ 26373 h 29525"/>
                    <a:gd name="connsiteX16" fmla="*/ 25624 w 36704"/>
                    <a:gd name="connsiteY16" fmla="*/ 29526 h 29525"/>
                    <a:gd name="connsiteX17" fmla="*/ 16729 w 36704"/>
                    <a:gd name="connsiteY17" fmla="*/ 25594 h 29525"/>
                    <a:gd name="connsiteX18" fmla="*/ 13733 w 36704"/>
                    <a:gd name="connsiteY18" fmla="*/ 13796 h 29525"/>
                    <a:gd name="connsiteX19" fmla="*/ 13733 w 36704"/>
                    <a:gd name="connsiteY19" fmla="*/ 5743 h 29525"/>
                    <a:gd name="connsiteX20" fmla="*/ 13171 w 36704"/>
                    <a:gd name="connsiteY20" fmla="*/ 5743 h 29525"/>
                    <a:gd name="connsiteX21" fmla="*/ 7054 w 36704"/>
                    <a:gd name="connsiteY21" fmla="*/ 8365 h 29525"/>
                    <a:gd name="connsiteX22" fmla="*/ 4869 w 36704"/>
                    <a:gd name="connsiteY22" fmla="*/ 15668 h 29525"/>
                    <a:gd name="connsiteX23" fmla="*/ 5587 w 36704"/>
                    <a:gd name="connsiteY23" fmla="*/ 21505 h 29525"/>
                    <a:gd name="connsiteX24" fmla="*/ 7740 w 36704"/>
                    <a:gd name="connsiteY24" fmla="*/ 26967 h 29525"/>
                    <a:gd name="connsiteX25" fmla="*/ 2435 w 36704"/>
                    <a:gd name="connsiteY25" fmla="*/ 26967 h 29525"/>
                    <a:gd name="connsiteX26" fmla="*/ 624 w 36704"/>
                    <a:gd name="connsiteY26" fmla="*/ 20850 h 29525"/>
                    <a:gd name="connsiteX27" fmla="*/ 0 w 36704"/>
                    <a:gd name="connsiteY27" fmla="*/ 15076 h 29525"/>
                    <a:gd name="connsiteX28" fmla="*/ 3933 w 36704"/>
                    <a:gd name="connsiteY28" fmla="*/ 3746 h 29525"/>
                    <a:gd name="connsiteX29" fmla="*/ 15855 w 36704"/>
                    <a:gd name="connsiteY29" fmla="*/ 0 h 29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</a:cxnLst>
                  <a:rect l="l" t="t" r="r" b="b"/>
                  <a:pathLst>
                    <a:path w="36704" h="29525">
                      <a:moveTo>
                        <a:pt x="18227" y="11454"/>
                      </a:moveTo>
                      <a:cubicBezTo>
                        <a:pt x="18227" y="16095"/>
                        <a:pt x="18758" y="19309"/>
                        <a:pt x="19819" y="21099"/>
                      </a:cubicBezTo>
                      <a:cubicBezTo>
                        <a:pt x="20880" y="22888"/>
                        <a:pt x="22691" y="23783"/>
                        <a:pt x="25250" y="23783"/>
                      </a:cubicBezTo>
                      <a:cubicBezTo>
                        <a:pt x="27289" y="23783"/>
                        <a:pt x="28912" y="23118"/>
                        <a:pt x="30119" y="21786"/>
                      </a:cubicBezTo>
                      <a:cubicBezTo>
                        <a:pt x="31305" y="20434"/>
                        <a:pt x="31898" y="18602"/>
                        <a:pt x="31898" y="16293"/>
                      </a:cubicBezTo>
                      <a:cubicBezTo>
                        <a:pt x="31898" y="13109"/>
                        <a:pt x="30774" y="10560"/>
                        <a:pt x="28527" y="8646"/>
                      </a:cubicBezTo>
                      <a:cubicBezTo>
                        <a:pt x="26259" y="6711"/>
                        <a:pt x="23252" y="5743"/>
                        <a:pt x="19507" y="5743"/>
                      </a:cubicBezTo>
                      <a:lnTo>
                        <a:pt x="18227" y="5743"/>
                      </a:lnTo>
                      <a:lnTo>
                        <a:pt x="18227" y="11454"/>
                      </a:lnTo>
                      <a:moveTo>
                        <a:pt x="15855" y="0"/>
                      </a:moveTo>
                      <a:lnTo>
                        <a:pt x="35799" y="0"/>
                      </a:lnTo>
                      <a:lnTo>
                        <a:pt x="35799" y="5743"/>
                      </a:lnTo>
                      <a:lnTo>
                        <a:pt x="30493" y="5743"/>
                      </a:lnTo>
                      <a:cubicBezTo>
                        <a:pt x="32616" y="7054"/>
                        <a:pt x="34187" y="8687"/>
                        <a:pt x="35206" y="10643"/>
                      </a:cubicBezTo>
                      <a:cubicBezTo>
                        <a:pt x="36205" y="12600"/>
                        <a:pt x="36704" y="14992"/>
                        <a:pt x="36704" y="17821"/>
                      </a:cubicBezTo>
                      <a:cubicBezTo>
                        <a:pt x="36704" y="21401"/>
                        <a:pt x="35706" y="24251"/>
                        <a:pt x="33708" y="26373"/>
                      </a:cubicBezTo>
                      <a:cubicBezTo>
                        <a:pt x="31690" y="28475"/>
                        <a:pt x="28995" y="29526"/>
                        <a:pt x="25624" y="29526"/>
                      </a:cubicBezTo>
                      <a:cubicBezTo>
                        <a:pt x="21692" y="29526"/>
                        <a:pt x="18727" y="28215"/>
                        <a:pt x="16729" y="25594"/>
                      </a:cubicBezTo>
                      <a:cubicBezTo>
                        <a:pt x="14732" y="22951"/>
                        <a:pt x="13733" y="19018"/>
                        <a:pt x="13733" y="13796"/>
                      </a:cubicBezTo>
                      <a:lnTo>
                        <a:pt x="13733" y="5743"/>
                      </a:lnTo>
                      <a:lnTo>
                        <a:pt x="13171" y="5743"/>
                      </a:lnTo>
                      <a:cubicBezTo>
                        <a:pt x="10529" y="5743"/>
                        <a:pt x="8489" y="6617"/>
                        <a:pt x="7054" y="8365"/>
                      </a:cubicBezTo>
                      <a:cubicBezTo>
                        <a:pt x="5597" y="10091"/>
                        <a:pt x="4869" y="12526"/>
                        <a:pt x="4869" y="15668"/>
                      </a:cubicBezTo>
                      <a:cubicBezTo>
                        <a:pt x="4869" y="17666"/>
                        <a:pt x="5108" y="19611"/>
                        <a:pt x="5587" y="21505"/>
                      </a:cubicBezTo>
                      <a:cubicBezTo>
                        <a:pt x="6065" y="23398"/>
                        <a:pt x="6783" y="25219"/>
                        <a:pt x="7740" y="26967"/>
                      </a:cubicBezTo>
                      <a:lnTo>
                        <a:pt x="2435" y="26967"/>
                      </a:lnTo>
                      <a:cubicBezTo>
                        <a:pt x="1623" y="24865"/>
                        <a:pt x="1020" y="22825"/>
                        <a:pt x="624" y="20850"/>
                      </a:cubicBezTo>
                      <a:cubicBezTo>
                        <a:pt x="208" y="18873"/>
                        <a:pt x="0" y="16948"/>
                        <a:pt x="0" y="15076"/>
                      </a:cubicBezTo>
                      <a:cubicBezTo>
                        <a:pt x="0" y="10019"/>
                        <a:pt x="1311" y="6242"/>
                        <a:pt x="3933" y="3746"/>
                      </a:cubicBezTo>
                      <a:cubicBezTo>
                        <a:pt x="6554" y="1248"/>
                        <a:pt x="10529" y="0"/>
                        <a:pt x="15855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8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DE"/>
                </a:p>
              </p:txBody>
            </p:sp>
            <p:sp>
              <p:nvSpPr>
                <p:cNvPr id="159" name="Freeform 158">
                  <a:extLst>
                    <a:ext uri="{FF2B5EF4-FFF2-40B4-BE49-F238E27FC236}">
                      <a16:creationId xmlns:a16="http://schemas.microsoft.com/office/drawing/2014/main" id="{B24EEA7E-4947-17E9-96E5-C811BA88E61E}"/>
                    </a:ext>
                  </a:extLst>
                </p:cNvPr>
                <p:cNvSpPr/>
                <p:nvPr/>
              </p:nvSpPr>
              <p:spPr>
                <a:xfrm>
                  <a:off x="6170374" y="3765615"/>
                  <a:ext cx="48564" cy="5742"/>
                </a:xfrm>
                <a:custGeom>
                  <a:avLst/>
                  <a:gdLst>
                    <a:gd name="connsiteX0" fmla="*/ 0 w 48564"/>
                    <a:gd name="connsiteY0" fmla="*/ 5742 h 5742"/>
                    <a:gd name="connsiteX1" fmla="*/ 0 w 48564"/>
                    <a:gd name="connsiteY1" fmla="*/ 0 h 5742"/>
                    <a:gd name="connsiteX2" fmla="*/ 48564 w 48564"/>
                    <a:gd name="connsiteY2" fmla="*/ 0 h 5742"/>
                    <a:gd name="connsiteX3" fmla="*/ 48564 w 48564"/>
                    <a:gd name="connsiteY3" fmla="*/ 5742 h 5742"/>
                    <a:gd name="connsiteX4" fmla="*/ 0 w 48564"/>
                    <a:gd name="connsiteY4" fmla="*/ 5742 h 57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8564" h="5742">
                      <a:moveTo>
                        <a:pt x="0" y="5742"/>
                      </a:moveTo>
                      <a:lnTo>
                        <a:pt x="0" y="0"/>
                      </a:lnTo>
                      <a:lnTo>
                        <a:pt x="48564" y="0"/>
                      </a:lnTo>
                      <a:lnTo>
                        <a:pt x="48564" y="5742"/>
                      </a:lnTo>
                      <a:lnTo>
                        <a:pt x="0" y="574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8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DE"/>
                </a:p>
              </p:txBody>
            </p:sp>
            <p:sp>
              <p:nvSpPr>
                <p:cNvPr id="160" name="Freeform 159">
                  <a:extLst>
                    <a:ext uri="{FF2B5EF4-FFF2-40B4-BE49-F238E27FC236}">
                      <a16:creationId xmlns:a16="http://schemas.microsoft.com/office/drawing/2014/main" id="{AC46C5E9-9BC1-8EDA-52F9-53CE036F13D7}"/>
                    </a:ext>
                  </a:extLst>
                </p:cNvPr>
                <p:cNvSpPr/>
                <p:nvPr/>
              </p:nvSpPr>
              <p:spPr>
                <a:xfrm>
                  <a:off x="6183139" y="3729441"/>
                  <a:ext cx="36704" cy="26716"/>
                </a:xfrm>
                <a:custGeom>
                  <a:avLst/>
                  <a:gdLst>
                    <a:gd name="connsiteX0" fmla="*/ 1873 w 36704"/>
                    <a:gd name="connsiteY0" fmla="*/ 1872 h 26716"/>
                    <a:gd name="connsiteX1" fmla="*/ 7303 w 36704"/>
                    <a:gd name="connsiteY1" fmla="*/ 1872 h 26716"/>
                    <a:gd name="connsiteX2" fmla="*/ 5431 w 36704"/>
                    <a:gd name="connsiteY2" fmla="*/ 6929 h 26716"/>
                    <a:gd name="connsiteX3" fmla="*/ 4807 w 36704"/>
                    <a:gd name="connsiteY3" fmla="*/ 12359 h 26716"/>
                    <a:gd name="connsiteX4" fmla="*/ 6117 w 36704"/>
                    <a:gd name="connsiteY4" fmla="*/ 18788 h 26716"/>
                    <a:gd name="connsiteX5" fmla="*/ 10050 w 36704"/>
                    <a:gd name="connsiteY5" fmla="*/ 20911 h 26716"/>
                    <a:gd name="connsiteX6" fmla="*/ 13202 w 36704"/>
                    <a:gd name="connsiteY6" fmla="*/ 19382 h 26716"/>
                    <a:gd name="connsiteX7" fmla="*/ 15356 w 36704"/>
                    <a:gd name="connsiteY7" fmla="*/ 13233 h 26716"/>
                    <a:gd name="connsiteX8" fmla="*/ 15793 w 36704"/>
                    <a:gd name="connsiteY8" fmla="*/ 11267 h 26716"/>
                    <a:gd name="connsiteX9" fmla="*/ 19507 w 36704"/>
                    <a:gd name="connsiteY9" fmla="*/ 2590 h 26716"/>
                    <a:gd name="connsiteX10" fmla="*/ 26155 w 36704"/>
                    <a:gd name="connsiteY10" fmla="*/ 0 h 26716"/>
                    <a:gd name="connsiteX11" fmla="*/ 33864 w 36704"/>
                    <a:gd name="connsiteY11" fmla="*/ 3869 h 26716"/>
                    <a:gd name="connsiteX12" fmla="*/ 36704 w 36704"/>
                    <a:gd name="connsiteY12" fmla="*/ 14450 h 26716"/>
                    <a:gd name="connsiteX13" fmla="*/ 36143 w 36704"/>
                    <a:gd name="connsiteY13" fmla="*/ 20318 h 26716"/>
                    <a:gd name="connsiteX14" fmla="*/ 34520 w 36704"/>
                    <a:gd name="connsiteY14" fmla="*/ 26716 h 26716"/>
                    <a:gd name="connsiteX15" fmla="*/ 28589 w 36704"/>
                    <a:gd name="connsiteY15" fmla="*/ 26716 h 26716"/>
                    <a:gd name="connsiteX16" fmla="*/ 31086 w 36704"/>
                    <a:gd name="connsiteY16" fmla="*/ 20443 h 26716"/>
                    <a:gd name="connsiteX17" fmla="*/ 31898 w 36704"/>
                    <a:gd name="connsiteY17" fmla="*/ 14326 h 26716"/>
                    <a:gd name="connsiteX18" fmla="*/ 30524 w 36704"/>
                    <a:gd name="connsiteY18" fmla="*/ 8083 h 26716"/>
                    <a:gd name="connsiteX19" fmla="*/ 26592 w 36704"/>
                    <a:gd name="connsiteY19" fmla="*/ 5898 h 26716"/>
                    <a:gd name="connsiteX20" fmla="*/ 23003 w 36704"/>
                    <a:gd name="connsiteY20" fmla="*/ 7490 h 26716"/>
                    <a:gd name="connsiteX21" fmla="*/ 20599 w 36704"/>
                    <a:gd name="connsiteY21" fmla="*/ 14388 h 26716"/>
                    <a:gd name="connsiteX22" fmla="*/ 20131 w 36704"/>
                    <a:gd name="connsiteY22" fmla="*/ 16386 h 26716"/>
                    <a:gd name="connsiteX23" fmla="*/ 16698 w 36704"/>
                    <a:gd name="connsiteY23" fmla="*/ 24094 h 26716"/>
                    <a:gd name="connsiteX24" fmla="*/ 10300 w 36704"/>
                    <a:gd name="connsiteY24" fmla="*/ 26466 h 26716"/>
                    <a:gd name="connsiteX25" fmla="*/ 2684 w 36704"/>
                    <a:gd name="connsiteY25" fmla="*/ 22971 h 26716"/>
                    <a:gd name="connsiteX26" fmla="*/ 0 w 36704"/>
                    <a:gd name="connsiteY26" fmla="*/ 13046 h 26716"/>
                    <a:gd name="connsiteX27" fmla="*/ 468 w 36704"/>
                    <a:gd name="connsiteY27" fmla="*/ 7053 h 26716"/>
                    <a:gd name="connsiteX28" fmla="*/ 1873 w 36704"/>
                    <a:gd name="connsiteY28" fmla="*/ 1872 h 26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36704" h="26716">
                      <a:moveTo>
                        <a:pt x="1873" y="1872"/>
                      </a:moveTo>
                      <a:lnTo>
                        <a:pt x="7303" y="1872"/>
                      </a:lnTo>
                      <a:cubicBezTo>
                        <a:pt x="6471" y="3495"/>
                        <a:pt x="5847" y="5180"/>
                        <a:pt x="5431" y="6929"/>
                      </a:cubicBezTo>
                      <a:cubicBezTo>
                        <a:pt x="5015" y="8676"/>
                        <a:pt x="4807" y="10487"/>
                        <a:pt x="4807" y="12359"/>
                      </a:cubicBezTo>
                      <a:cubicBezTo>
                        <a:pt x="4807" y="15210"/>
                        <a:pt x="5243" y="17353"/>
                        <a:pt x="6117" y="18788"/>
                      </a:cubicBezTo>
                      <a:cubicBezTo>
                        <a:pt x="6991" y="20203"/>
                        <a:pt x="8302" y="20911"/>
                        <a:pt x="10050" y="20911"/>
                      </a:cubicBezTo>
                      <a:cubicBezTo>
                        <a:pt x="11382" y="20911"/>
                        <a:pt x="12432" y="20401"/>
                        <a:pt x="13202" y="19382"/>
                      </a:cubicBezTo>
                      <a:cubicBezTo>
                        <a:pt x="13951" y="18363"/>
                        <a:pt x="14669" y="16313"/>
                        <a:pt x="15356" y="13233"/>
                      </a:cubicBezTo>
                      <a:lnTo>
                        <a:pt x="15793" y="11267"/>
                      </a:lnTo>
                      <a:cubicBezTo>
                        <a:pt x="16667" y="7189"/>
                        <a:pt x="17905" y="4296"/>
                        <a:pt x="19507" y="2590"/>
                      </a:cubicBezTo>
                      <a:cubicBezTo>
                        <a:pt x="21088" y="863"/>
                        <a:pt x="23304" y="0"/>
                        <a:pt x="26155" y="0"/>
                      </a:cubicBezTo>
                      <a:cubicBezTo>
                        <a:pt x="29401" y="0"/>
                        <a:pt x="31971" y="1289"/>
                        <a:pt x="33864" y="3869"/>
                      </a:cubicBezTo>
                      <a:cubicBezTo>
                        <a:pt x="35758" y="6429"/>
                        <a:pt x="36704" y="9956"/>
                        <a:pt x="36704" y="14450"/>
                      </a:cubicBezTo>
                      <a:cubicBezTo>
                        <a:pt x="36704" y="16323"/>
                        <a:pt x="36517" y="18279"/>
                        <a:pt x="36143" y="20318"/>
                      </a:cubicBezTo>
                      <a:cubicBezTo>
                        <a:pt x="35789" y="22336"/>
                        <a:pt x="35248" y="24469"/>
                        <a:pt x="34520" y="26716"/>
                      </a:cubicBezTo>
                      <a:lnTo>
                        <a:pt x="28589" y="26716"/>
                      </a:lnTo>
                      <a:cubicBezTo>
                        <a:pt x="29692" y="24593"/>
                        <a:pt x="30524" y="22503"/>
                        <a:pt x="31086" y="20443"/>
                      </a:cubicBezTo>
                      <a:cubicBezTo>
                        <a:pt x="31627" y="18382"/>
                        <a:pt x="31898" y="16344"/>
                        <a:pt x="31898" y="14326"/>
                      </a:cubicBezTo>
                      <a:cubicBezTo>
                        <a:pt x="31898" y="11620"/>
                        <a:pt x="31440" y="9539"/>
                        <a:pt x="30524" y="8083"/>
                      </a:cubicBezTo>
                      <a:cubicBezTo>
                        <a:pt x="29588" y="6627"/>
                        <a:pt x="28277" y="5898"/>
                        <a:pt x="26592" y="5898"/>
                      </a:cubicBezTo>
                      <a:cubicBezTo>
                        <a:pt x="25031" y="5898"/>
                        <a:pt x="23835" y="6429"/>
                        <a:pt x="23003" y="7490"/>
                      </a:cubicBezTo>
                      <a:cubicBezTo>
                        <a:pt x="22170" y="8530"/>
                        <a:pt x="21369" y="10830"/>
                        <a:pt x="20599" y="14388"/>
                      </a:cubicBezTo>
                      <a:lnTo>
                        <a:pt x="20131" y="16386"/>
                      </a:lnTo>
                      <a:cubicBezTo>
                        <a:pt x="19382" y="19943"/>
                        <a:pt x="18238" y="22513"/>
                        <a:pt x="16698" y="24094"/>
                      </a:cubicBezTo>
                      <a:cubicBezTo>
                        <a:pt x="15137" y="25676"/>
                        <a:pt x="13005" y="26466"/>
                        <a:pt x="10300" y="26466"/>
                      </a:cubicBezTo>
                      <a:cubicBezTo>
                        <a:pt x="7012" y="26466"/>
                        <a:pt x="4474" y="25301"/>
                        <a:pt x="2684" y="22971"/>
                      </a:cubicBezTo>
                      <a:cubicBezTo>
                        <a:pt x="895" y="20641"/>
                        <a:pt x="0" y="17332"/>
                        <a:pt x="0" y="13046"/>
                      </a:cubicBezTo>
                      <a:cubicBezTo>
                        <a:pt x="0" y="10923"/>
                        <a:pt x="156" y="8925"/>
                        <a:pt x="468" y="7053"/>
                      </a:cubicBezTo>
                      <a:cubicBezTo>
                        <a:pt x="780" y="5180"/>
                        <a:pt x="1249" y="3454"/>
                        <a:pt x="1873" y="1872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8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DE"/>
                </a:p>
              </p:txBody>
            </p:sp>
            <p:sp>
              <p:nvSpPr>
                <p:cNvPr id="161" name="Freeform 160">
                  <a:extLst>
                    <a:ext uri="{FF2B5EF4-FFF2-40B4-BE49-F238E27FC236}">
                      <a16:creationId xmlns:a16="http://schemas.microsoft.com/office/drawing/2014/main" id="{7FD05FD5-4EDC-0A4C-2E5B-7B5498111672}"/>
                    </a:ext>
                  </a:extLst>
                </p:cNvPr>
                <p:cNvSpPr/>
                <p:nvPr/>
              </p:nvSpPr>
              <p:spPr>
                <a:xfrm>
                  <a:off x="6183139" y="3690396"/>
                  <a:ext cx="36704" cy="32397"/>
                </a:xfrm>
                <a:custGeom>
                  <a:avLst/>
                  <a:gdLst>
                    <a:gd name="connsiteX0" fmla="*/ 16885 w 36704"/>
                    <a:gd name="connsiteY0" fmla="*/ 0 h 32397"/>
                    <a:gd name="connsiteX1" fmla="*/ 19694 w 36704"/>
                    <a:gd name="connsiteY1" fmla="*/ 0 h 32397"/>
                    <a:gd name="connsiteX2" fmla="*/ 19694 w 36704"/>
                    <a:gd name="connsiteY2" fmla="*/ 26405 h 32397"/>
                    <a:gd name="connsiteX3" fmla="*/ 28745 w 36704"/>
                    <a:gd name="connsiteY3" fmla="*/ 22847 h 32397"/>
                    <a:gd name="connsiteX4" fmla="*/ 31835 w 36704"/>
                    <a:gd name="connsiteY4" fmla="*/ 13921 h 32397"/>
                    <a:gd name="connsiteX5" fmla="*/ 31024 w 36704"/>
                    <a:gd name="connsiteY5" fmla="*/ 7522 h 32397"/>
                    <a:gd name="connsiteX6" fmla="*/ 28589 w 36704"/>
                    <a:gd name="connsiteY6" fmla="*/ 1342 h 32397"/>
                    <a:gd name="connsiteX7" fmla="*/ 34020 w 36704"/>
                    <a:gd name="connsiteY7" fmla="*/ 1342 h 32397"/>
                    <a:gd name="connsiteX8" fmla="*/ 36018 w 36704"/>
                    <a:gd name="connsiteY8" fmla="*/ 7678 h 32397"/>
                    <a:gd name="connsiteX9" fmla="*/ 36704 w 36704"/>
                    <a:gd name="connsiteY9" fmla="*/ 14264 h 32397"/>
                    <a:gd name="connsiteX10" fmla="*/ 31835 w 36704"/>
                    <a:gd name="connsiteY10" fmla="*/ 27528 h 32397"/>
                    <a:gd name="connsiteX11" fmla="*/ 18664 w 36704"/>
                    <a:gd name="connsiteY11" fmla="*/ 32397 h 32397"/>
                    <a:gd name="connsiteX12" fmla="*/ 5056 w 36704"/>
                    <a:gd name="connsiteY12" fmla="*/ 27778 h 32397"/>
                    <a:gd name="connsiteX13" fmla="*/ 0 w 36704"/>
                    <a:gd name="connsiteY13" fmla="*/ 15262 h 32397"/>
                    <a:gd name="connsiteX14" fmla="*/ 4557 w 36704"/>
                    <a:gd name="connsiteY14" fmla="*/ 4120 h 32397"/>
                    <a:gd name="connsiteX15" fmla="*/ 16885 w 36704"/>
                    <a:gd name="connsiteY15" fmla="*/ 0 h 32397"/>
                    <a:gd name="connsiteX16" fmla="*/ 15200 w 36704"/>
                    <a:gd name="connsiteY16" fmla="*/ 5743 h 32397"/>
                    <a:gd name="connsiteX17" fmla="*/ 7678 w 36704"/>
                    <a:gd name="connsiteY17" fmla="*/ 8396 h 32397"/>
                    <a:gd name="connsiteX18" fmla="*/ 4869 w 36704"/>
                    <a:gd name="connsiteY18" fmla="*/ 15200 h 32397"/>
                    <a:gd name="connsiteX19" fmla="*/ 7584 w 36704"/>
                    <a:gd name="connsiteY19" fmla="*/ 22909 h 32397"/>
                    <a:gd name="connsiteX20" fmla="*/ 15231 w 36704"/>
                    <a:gd name="connsiteY20" fmla="*/ 26217 h 32397"/>
                    <a:gd name="connsiteX21" fmla="*/ 15200 w 36704"/>
                    <a:gd name="connsiteY21" fmla="*/ 5743 h 32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36704" h="32397">
                      <a:moveTo>
                        <a:pt x="16885" y="0"/>
                      </a:moveTo>
                      <a:lnTo>
                        <a:pt x="19694" y="0"/>
                      </a:lnTo>
                      <a:lnTo>
                        <a:pt x="19694" y="26405"/>
                      </a:lnTo>
                      <a:cubicBezTo>
                        <a:pt x="23648" y="26155"/>
                        <a:pt x="26665" y="24969"/>
                        <a:pt x="28745" y="22847"/>
                      </a:cubicBezTo>
                      <a:cubicBezTo>
                        <a:pt x="30805" y="20703"/>
                        <a:pt x="31835" y="17728"/>
                        <a:pt x="31835" y="13921"/>
                      </a:cubicBezTo>
                      <a:cubicBezTo>
                        <a:pt x="31835" y="11715"/>
                        <a:pt x="31565" y="9582"/>
                        <a:pt x="31024" y="7522"/>
                      </a:cubicBezTo>
                      <a:cubicBezTo>
                        <a:pt x="30483" y="5441"/>
                        <a:pt x="29671" y="3381"/>
                        <a:pt x="28589" y="1342"/>
                      </a:cubicBezTo>
                      <a:lnTo>
                        <a:pt x="34020" y="1342"/>
                      </a:lnTo>
                      <a:cubicBezTo>
                        <a:pt x="34894" y="3403"/>
                        <a:pt x="35560" y="5514"/>
                        <a:pt x="36018" y="7678"/>
                      </a:cubicBezTo>
                      <a:cubicBezTo>
                        <a:pt x="36475" y="9842"/>
                        <a:pt x="36704" y="12037"/>
                        <a:pt x="36704" y="14264"/>
                      </a:cubicBezTo>
                      <a:cubicBezTo>
                        <a:pt x="36704" y="19841"/>
                        <a:pt x="35081" y="24262"/>
                        <a:pt x="31835" y="27528"/>
                      </a:cubicBezTo>
                      <a:cubicBezTo>
                        <a:pt x="28589" y="30774"/>
                        <a:pt x="24199" y="32397"/>
                        <a:pt x="18664" y="32397"/>
                      </a:cubicBezTo>
                      <a:cubicBezTo>
                        <a:pt x="12942" y="32397"/>
                        <a:pt x="8406" y="30858"/>
                        <a:pt x="5056" y="27778"/>
                      </a:cubicBezTo>
                      <a:cubicBezTo>
                        <a:pt x="1685" y="24678"/>
                        <a:pt x="0" y="20505"/>
                        <a:pt x="0" y="15262"/>
                      </a:cubicBezTo>
                      <a:cubicBezTo>
                        <a:pt x="0" y="10560"/>
                        <a:pt x="1519" y="6846"/>
                        <a:pt x="4557" y="4120"/>
                      </a:cubicBezTo>
                      <a:cubicBezTo>
                        <a:pt x="7574" y="1373"/>
                        <a:pt x="11683" y="0"/>
                        <a:pt x="16885" y="0"/>
                      </a:cubicBezTo>
                      <a:moveTo>
                        <a:pt x="15200" y="5743"/>
                      </a:moveTo>
                      <a:cubicBezTo>
                        <a:pt x="12058" y="5785"/>
                        <a:pt x="9551" y="6669"/>
                        <a:pt x="7678" y="8396"/>
                      </a:cubicBezTo>
                      <a:cubicBezTo>
                        <a:pt x="5805" y="10102"/>
                        <a:pt x="4869" y="12370"/>
                        <a:pt x="4869" y="15200"/>
                      </a:cubicBezTo>
                      <a:cubicBezTo>
                        <a:pt x="4869" y="18404"/>
                        <a:pt x="5774" y="20974"/>
                        <a:pt x="7584" y="22909"/>
                      </a:cubicBezTo>
                      <a:cubicBezTo>
                        <a:pt x="9395" y="24823"/>
                        <a:pt x="11943" y="25926"/>
                        <a:pt x="15231" y="26217"/>
                      </a:cubicBezTo>
                      <a:lnTo>
                        <a:pt x="15200" y="574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8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DE"/>
                </a:p>
              </p:txBody>
            </p:sp>
            <p:sp>
              <p:nvSpPr>
                <p:cNvPr id="162" name="Freeform 161">
                  <a:extLst>
                    <a:ext uri="{FF2B5EF4-FFF2-40B4-BE49-F238E27FC236}">
                      <a16:creationId xmlns:a16="http://schemas.microsoft.com/office/drawing/2014/main" id="{660AF619-93C9-9D5F-76DB-366F38007110}"/>
                    </a:ext>
                  </a:extLst>
                </p:cNvPr>
                <p:cNvSpPr/>
                <p:nvPr/>
              </p:nvSpPr>
              <p:spPr>
                <a:xfrm>
                  <a:off x="6172340" y="3630314"/>
                  <a:ext cx="46598" cy="30087"/>
                </a:xfrm>
                <a:custGeom>
                  <a:avLst/>
                  <a:gdLst>
                    <a:gd name="connsiteX0" fmla="*/ 5181 w 46598"/>
                    <a:gd name="connsiteY0" fmla="*/ 23783 h 30087"/>
                    <a:gd name="connsiteX1" fmla="*/ 22690 w 46598"/>
                    <a:gd name="connsiteY1" fmla="*/ 23783 h 30087"/>
                    <a:gd name="connsiteX2" fmla="*/ 22690 w 46598"/>
                    <a:gd name="connsiteY2" fmla="*/ 15855 h 30087"/>
                    <a:gd name="connsiteX3" fmla="*/ 20412 w 46598"/>
                    <a:gd name="connsiteY3" fmla="*/ 9051 h 30087"/>
                    <a:gd name="connsiteX4" fmla="*/ 13920 w 46598"/>
                    <a:gd name="connsiteY4" fmla="*/ 6648 h 30087"/>
                    <a:gd name="connsiteX5" fmla="*/ 7459 w 46598"/>
                    <a:gd name="connsiteY5" fmla="*/ 9051 h 30087"/>
                    <a:gd name="connsiteX6" fmla="*/ 5181 w 46598"/>
                    <a:gd name="connsiteY6" fmla="*/ 15855 h 30087"/>
                    <a:gd name="connsiteX7" fmla="*/ 5181 w 46598"/>
                    <a:gd name="connsiteY7" fmla="*/ 23783 h 30087"/>
                    <a:gd name="connsiteX8" fmla="*/ 0 w 46598"/>
                    <a:gd name="connsiteY8" fmla="*/ 30088 h 30087"/>
                    <a:gd name="connsiteX9" fmla="*/ 0 w 46598"/>
                    <a:gd name="connsiteY9" fmla="*/ 15855 h 30087"/>
                    <a:gd name="connsiteX10" fmla="*/ 3558 w 46598"/>
                    <a:gd name="connsiteY10" fmla="*/ 4026 h 30087"/>
                    <a:gd name="connsiteX11" fmla="*/ 13920 w 46598"/>
                    <a:gd name="connsiteY11" fmla="*/ 0 h 30087"/>
                    <a:gd name="connsiteX12" fmla="*/ 24345 w 46598"/>
                    <a:gd name="connsiteY12" fmla="*/ 4026 h 30087"/>
                    <a:gd name="connsiteX13" fmla="*/ 27871 w 46598"/>
                    <a:gd name="connsiteY13" fmla="*/ 15855 h 30087"/>
                    <a:gd name="connsiteX14" fmla="*/ 27871 w 46598"/>
                    <a:gd name="connsiteY14" fmla="*/ 23783 h 30087"/>
                    <a:gd name="connsiteX15" fmla="*/ 46598 w 46598"/>
                    <a:gd name="connsiteY15" fmla="*/ 23783 h 30087"/>
                    <a:gd name="connsiteX16" fmla="*/ 46598 w 46598"/>
                    <a:gd name="connsiteY16" fmla="*/ 30088 h 30087"/>
                    <a:gd name="connsiteX17" fmla="*/ 0 w 46598"/>
                    <a:gd name="connsiteY17" fmla="*/ 30088 h 300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46598" h="30087">
                      <a:moveTo>
                        <a:pt x="5181" y="23783"/>
                      </a:moveTo>
                      <a:lnTo>
                        <a:pt x="22690" y="23783"/>
                      </a:lnTo>
                      <a:lnTo>
                        <a:pt x="22690" y="15855"/>
                      </a:lnTo>
                      <a:cubicBezTo>
                        <a:pt x="22690" y="12921"/>
                        <a:pt x="21931" y="10653"/>
                        <a:pt x="20412" y="9051"/>
                      </a:cubicBezTo>
                      <a:cubicBezTo>
                        <a:pt x="18893" y="7450"/>
                        <a:pt x="16729" y="6648"/>
                        <a:pt x="13920" y="6648"/>
                      </a:cubicBezTo>
                      <a:cubicBezTo>
                        <a:pt x="11132" y="6648"/>
                        <a:pt x="8978" y="7450"/>
                        <a:pt x="7459" y="9051"/>
                      </a:cubicBezTo>
                      <a:cubicBezTo>
                        <a:pt x="5940" y="10653"/>
                        <a:pt x="5181" y="12921"/>
                        <a:pt x="5181" y="15855"/>
                      </a:cubicBezTo>
                      <a:lnTo>
                        <a:pt x="5181" y="23783"/>
                      </a:lnTo>
                      <a:moveTo>
                        <a:pt x="0" y="30088"/>
                      </a:moveTo>
                      <a:lnTo>
                        <a:pt x="0" y="15855"/>
                      </a:lnTo>
                      <a:cubicBezTo>
                        <a:pt x="0" y="10633"/>
                        <a:pt x="1186" y="6690"/>
                        <a:pt x="3558" y="4026"/>
                      </a:cubicBezTo>
                      <a:cubicBezTo>
                        <a:pt x="5909" y="1342"/>
                        <a:pt x="9363" y="0"/>
                        <a:pt x="13920" y="0"/>
                      </a:cubicBezTo>
                      <a:cubicBezTo>
                        <a:pt x="18519" y="0"/>
                        <a:pt x="21993" y="1342"/>
                        <a:pt x="24345" y="4026"/>
                      </a:cubicBezTo>
                      <a:cubicBezTo>
                        <a:pt x="26696" y="6690"/>
                        <a:pt x="27871" y="10633"/>
                        <a:pt x="27871" y="15855"/>
                      </a:cubicBezTo>
                      <a:lnTo>
                        <a:pt x="27871" y="23783"/>
                      </a:lnTo>
                      <a:lnTo>
                        <a:pt x="46598" y="23783"/>
                      </a:lnTo>
                      <a:lnTo>
                        <a:pt x="46598" y="30088"/>
                      </a:lnTo>
                      <a:lnTo>
                        <a:pt x="0" y="3008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8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DE"/>
                </a:p>
              </p:txBody>
            </p:sp>
            <p:sp>
              <p:nvSpPr>
                <p:cNvPr id="163" name="Freeform 162">
                  <a:extLst>
                    <a:ext uri="{FF2B5EF4-FFF2-40B4-BE49-F238E27FC236}">
                      <a16:creationId xmlns:a16="http://schemas.microsoft.com/office/drawing/2014/main" id="{D0338C2E-3895-E708-0C33-25B29ABBAA4F}"/>
                    </a:ext>
                  </a:extLst>
                </p:cNvPr>
                <p:cNvSpPr/>
                <p:nvPr/>
              </p:nvSpPr>
              <p:spPr>
                <a:xfrm>
                  <a:off x="6183139" y="3594796"/>
                  <a:ext cx="36704" cy="32085"/>
                </a:xfrm>
                <a:custGeom>
                  <a:avLst/>
                  <a:gdLst>
                    <a:gd name="connsiteX0" fmla="*/ 4869 w 36704"/>
                    <a:gd name="connsiteY0" fmla="*/ 16043 h 32085"/>
                    <a:gd name="connsiteX1" fmla="*/ 8489 w 36704"/>
                    <a:gd name="connsiteY1" fmla="*/ 23346 h 32085"/>
                    <a:gd name="connsiteX2" fmla="*/ 18352 w 36704"/>
                    <a:gd name="connsiteY2" fmla="*/ 26030 h 32085"/>
                    <a:gd name="connsiteX3" fmla="*/ 28246 w 36704"/>
                    <a:gd name="connsiteY3" fmla="*/ 23378 h 32085"/>
                    <a:gd name="connsiteX4" fmla="*/ 31835 w 36704"/>
                    <a:gd name="connsiteY4" fmla="*/ 16043 h 32085"/>
                    <a:gd name="connsiteX5" fmla="*/ 28215 w 36704"/>
                    <a:gd name="connsiteY5" fmla="*/ 8770 h 32085"/>
                    <a:gd name="connsiteX6" fmla="*/ 18352 w 36704"/>
                    <a:gd name="connsiteY6" fmla="*/ 6087 h 32085"/>
                    <a:gd name="connsiteX7" fmla="*/ 8521 w 36704"/>
                    <a:gd name="connsiteY7" fmla="*/ 8770 h 32085"/>
                    <a:gd name="connsiteX8" fmla="*/ 4869 w 36704"/>
                    <a:gd name="connsiteY8" fmla="*/ 16043 h 32085"/>
                    <a:gd name="connsiteX9" fmla="*/ 0 w 36704"/>
                    <a:gd name="connsiteY9" fmla="*/ 16043 h 32085"/>
                    <a:gd name="connsiteX10" fmla="*/ 4869 w 36704"/>
                    <a:gd name="connsiteY10" fmla="*/ 4276 h 32085"/>
                    <a:gd name="connsiteX11" fmla="*/ 18352 w 36704"/>
                    <a:gd name="connsiteY11" fmla="*/ 0 h 32085"/>
                    <a:gd name="connsiteX12" fmla="*/ 31835 w 36704"/>
                    <a:gd name="connsiteY12" fmla="*/ 4276 h 32085"/>
                    <a:gd name="connsiteX13" fmla="*/ 36704 w 36704"/>
                    <a:gd name="connsiteY13" fmla="*/ 16043 h 32085"/>
                    <a:gd name="connsiteX14" fmla="*/ 31835 w 36704"/>
                    <a:gd name="connsiteY14" fmla="*/ 27840 h 32085"/>
                    <a:gd name="connsiteX15" fmla="*/ 18352 w 36704"/>
                    <a:gd name="connsiteY15" fmla="*/ 32085 h 32085"/>
                    <a:gd name="connsiteX16" fmla="*/ 4869 w 36704"/>
                    <a:gd name="connsiteY16" fmla="*/ 27840 h 32085"/>
                    <a:gd name="connsiteX17" fmla="*/ 0 w 36704"/>
                    <a:gd name="connsiteY17" fmla="*/ 16043 h 320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36704" h="32085">
                      <a:moveTo>
                        <a:pt x="4869" y="16043"/>
                      </a:moveTo>
                      <a:cubicBezTo>
                        <a:pt x="4869" y="19123"/>
                        <a:pt x="6076" y="21557"/>
                        <a:pt x="8489" y="23346"/>
                      </a:cubicBezTo>
                      <a:cubicBezTo>
                        <a:pt x="10882" y="25136"/>
                        <a:pt x="14170" y="26030"/>
                        <a:pt x="18352" y="26030"/>
                      </a:cubicBezTo>
                      <a:cubicBezTo>
                        <a:pt x="22534" y="26030"/>
                        <a:pt x="25832" y="25146"/>
                        <a:pt x="28246" y="23378"/>
                      </a:cubicBezTo>
                      <a:cubicBezTo>
                        <a:pt x="30639" y="21588"/>
                        <a:pt x="31835" y="19143"/>
                        <a:pt x="31835" y="16043"/>
                      </a:cubicBezTo>
                      <a:cubicBezTo>
                        <a:pt x="31835" y="12984"/>
                        <a:pt x="30629" y="10560"/>
                        <a:pt x="28215" y="8770"/>
                      </a:cubicBezTo>
                      <a:cubicBezTo>
                        <a:pt x="25801" y="6981"/>
                        <a:pt x="22514" y="6087"/>
                        <a:pt x="18352" y="6087"/>
                      </a:cubicBezTo>
                      <a:cubicBezTo>
                        <a:pt x="14211" y="6087"/>
                        <a:pt x="10934" y="6981"/>
                        <a:pt x="8521" y="8770"/>
                      </a:cubicBezTo>
                      <a:cubicBezTo>
                        <a:pt x="6086" y="10560"/>
                        <a:pt x="4869" y="12984"/>
                        <a:pt x="4869" y="16043"/>
                      </a:cubicBezTo>
                      <a:moveTo>
                        <a:pt x="0" y="16043"/>
                      </a:moveTo>
                      <a:cubicBezTo>
                        <a:pt x="0" y="11048"/>
                        <a:pt x="1623" y="7127"/>
                        <a:pt x="4869" y="4276"/>
                      </a:cubicBezTo>
                      <a:cubicBezTo>
                        <a:pt x="8115" y="1426"/>
                        <a:pt x="12609" y="0"/>
                        <a:pt x="18352" y="0"/>
                      </a:cubicBezTo>
                      <a:cubicBezTo>
                        <a:pt x="24074" y="0"/>
                        <a:pt x="28569" y="1426"/>
                        <a:pt x="31835" y="4276"/>
                      </a:cubicBezTo>
                      <a:cubicBezTo>
                        <a:pt x="35081" y="7127"/>
                        <a:pt x="36704" y="11048"/>
                        <a:pt x="36704" y="16043"/>
                      </a:cubicBezTo>
                      <a:cubicBezTo>
                        <a:pt x="36704" y="21057"/>
                        <a:pt x="35081" y="24990"/>
                        <a:pt x="31835" y="27840"/>
                      </a:cubicBezTo>
                      <a:cubicBezTo>
                        <a:pt x="28569" y="30670"/>
                        <a:pt x="24074" y="32085"/>
                        <a:pt x="18352" y="32085"/>
                      </a:cubicBezTo>
                      <a:cubicBezTo>
                        <a:pt x="12609" y="32085"/>
                        <a:pt x="8115" y="30670"/>
                        <a:pt x="4869" y="27840"/>
                      </a:cubicBezTo>
                      <a:cubicBezTo>
                        <a:pt x="1623" y="24990"/>
                        <a:pt x="0" y="21057"/>
                        <a:pt x="0" y="16043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8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DE"/>
                </a:p>
              </p:txBody>
            </p:sp>
            <p:sp>
              <p:nvSpPr>
                <p:cNvPr id="164" name="Freeform 163">
                  <a:extLst>
                    <a:ext uri="{FF2B5EF4-FFF2-40B4-BE49-F238E27FC236}">
                      <a16:creationId xmlns:a16="http://schemas.microsoft.com/office/drawing/2014/main" id="{1A6FA516-350A-671D-DD9B-8DB5097B2D68}"/>
                    </a:ext>
                  </a:extLst>
                </p:cNvPr>
                <p:cNvSpPr/>
                <p:nvPr/>
              </p:nvSpPr>
              <p:spPr>
                <a:xfrm>
                  <a:off x="6183139" y="3561119"/>
                  <a:ext cx="36704" cy="26717"/>
                </a:xfrm>
                <a:custGeom>
                  <a:avLst/>
                  <a:gdLst>
                    <a:gd name="connsiteX0" fmla="*/ 1873 w 36704"/>
                    <a:gd name="connsiteY0" fmla="*/ 1873 h 26717"/>
                    <a:gd name="connsiteX1" fmla="*/ 7303 w 36704"/>
                    <a:gd name="connsiteY1" fmla="*/ 1873 h 26717"/>
                    <a:gd name="connsiteX2" fmla="*/ 5431 w 36704"/>
                    <a:gd name="connsiteY2" fmla="*/ 6929 h 26717"/>
                    <a:gd name="connsiteX3" fmla="*/ 4807 w 36704"/>
                    <a:gd name="connsiteY3" fmla="*/ 12360 h 26717"/>
                    <a:gd name="connsiteX4" fmla="*/ 6117 w 36704"/>
                    <a:gd name="connsiteY4" fmla="*/ 18789 h 26717"/>
                    <a:gd name="connsiteX5" fmla="*/ 10050 w 36704"/>
                    <a:gd name="connsiteY5" fmla="*/ 20911 h 26717"/>
                    <a:gd name="connsiteX6" fmla="*/ 13202 w 36704"/>
                    <a:gd name="connsiteY6" fmla="*/ 19383 h 26717"/>
                    <a:gd name="connsiteX7" fmla="*/ 15356 w 36704"/>
                    <a:gd name="connsiteY7" fmla="*/ 13234 h 26717"/>
                    <a:gd name="connsiteX8" fmla="*/ 15793 w 36704"/>
                    <a:gd name="connsiteY8" fmla="*/ 11267 h 26717"/>
                    <a:gd name="connsiteX9" fmla="*/ 19507 w 36704"/>
                    <a:gd name="connsiteY9" fmla="*/ 2591 h 26717"/>
                    <a:gd name="connsiteX10" fmla="*/ 26155 w 36704"/>
                    <a:gd name="connsiteY10" fmla="*/ 0 h 26717"/>
                    <a:gd name="connsiteX11" fmla="*/ 33864 w 36704"/>
                    <a:gd name="connsiteY11" fmla="*/ 3870 h 26717"/>
                    <a:gd name="connsiteX12" fmla="*/ 36704 w 36704"/>
                    <a:gd name="connsiteY12" fmla="*/ 14451 h 26717"/>
                    <a:gd name="connsiteX13" fmla="*/ 36143 w 36704"/>
                    <a:gd name="connsiteY13" fmla="*/ 20319 h 26717"/>
                    <a:gd name="connsiteX14" fmla="*/ 34520 w 36704"/>
                    <a:gd name="connsiteY14" fmla="*/ 26718 h 26717"/>
                    <a:gd name="connsiteX15" fmla="*/ 28589 w 36704"/>
                    <a:gd name="connsiteY15" fmla="*/ 26718 h 26717"/>
                    <a:gd name="connsiteX16" fmla="*/ 31086 w 36704"/>
                    <a:gd name="connsiteY16" fmla="*/ 20444 h 26717"/>
                    <a:gd name="connsiteX17" fmla="*/ 31898 w 36704"/>
                    <a:gd name="connsiteY17" fmla="*/ 14327 h 26717"/>
                    <a:gd name="connsiteX18" fmla="*/ 30524 w 36704"/>
                    <a:gd name="connsiteY18" fmla="*/ 8084 h 26717"/>
                    <a:gd name="connsiteX19" fmla="*/ 26592 w 36704"/>
                    <a:gd name="connsiteY19" fmla="*/ 5899 h 26717"/>
                    <a:gd name="connsiteX20" fmla="*/ 23003 w 36704"/>
                    <a:gd name="connsiteY20" fmla="*/ 7491 h 26717"/>
                    <a:gd name="connsiteX21" fmla="*/ 20599 w 36704"/>
                    <a:gd name="connsiteY21" fmla="*/ 14388 h 26717"/>
                    <a:gd name="connsiteX22" fmla="*/ 20131 w 36704"/>
                    <a:gd name="connsiteY22" fmla="*/ 16386 h 26717"/>
                    <a:gd name="connsiteX23" fmla="*/ 16698 w 36704"/>
                    <a:gd name="connsiteY23" fmla="*/ 24095 h 26717"/>
                    <a:gd name="connsiteX24" fmla="*/ 10300 w 36704"/>
                    <a:gd name="connsiteY24" fmla="*/ 26467 h 26717"/>
                    <a:gd name="connsiteX25" fmla="*/ 2684 w 36704"/>
                    <a:gd name="connsiteY25" fmla="*/ 22972 h 26717"/>
                    <a:gd name="connsiteX26" fmla="*/ 0 w 36704"/>
                    <a:gd name="connsiteY26" fmla="*/ 13047 h 26717"/>
                    <a:gd name="connsiteX27" fmla="*/ 468 w 36704"/>
                    <a:gd name="connsiteY27" fmla="*/ 7054 h 26717"/>
                    <a:gd name="connsiteX28" fmla="*/ 1873 w 36704"/>
                    <a:gd name="connsiteY28" fmla="*/ 1873 h 267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36704" h="26717">
                      <a:moveTo>
                        <a:pt x="1873" y="1873"/>
                      </a:moveTo>
                      <a:lnTo>
                        <a:pt x="7303" y="1873"/>
                      </a:lnTo>
                      <a:cubicBezTo>
                        <a:pt x="6471" y="3496"/>
                        <a:pt x="5847" y="5181"/>
                        <a:pt x="5431" y="6929"/>
                      </a:cubicBezTo>
                      <a:cubicBezTo>
                        <a:pt x="5015" y="8677"/>
                        <a:pt x="4807" y="10488"/>
                        <a:pt x="4807" y="12360"/>
                      </a:cubicBezTo>
                      <a:cubicBezTo>
                        <a:pt x="4807" y="15210"/>
                        <a:pt x="5243" y="17354"/>
                        <a:pt x="6117" y="18789"/>
                      </a:cubicBezTo>
                      <a:cubicBezTo>
                        <a:pt x="6991" y="20204"/>
                        <a:pt x="8302" y="20911"/>
                        <a:pt x="10050" y="20911"/>
                      </a:cubicBezTo>
                      <a:cubicBezTo>
                        <a:pt x="11382" y="20911"/>
                        <a:pt x="12432" y="20401"/>
                        <a:pt x="13202" y="19383"/>
                      </a:cubicBezTo>
                      <a:cubicBezTo>
                        <a:pt x="13951" y="18363"/>
                        <a:pt x="14669" y="16313"/>
                        <a:pt x="15356" y="13234"/>
                      </a:cubicBezTo>
                      <a:lnTo>
                        <a:pt x="15793" y="11267"/>
                      </a:lnTo>
                      <a:cubicBezTo>
                        <a:pt x="16667" y="7189"/>
                        <a:pt x="17905" y="4297"/>
                        <a:pt x="19507" y="2591"/>
                      </a:cubicBezTo>
                      <a:cubicBezTo>
                        <a:pt x="21088" y="864"/>
                        <a:pt x="23304" y="0"/>
                        <a:pt x="26155" y="0"/>
                      </a:cubicBezTo>
                      <a:cubicBezTo>
                        <a:pt x="29401" y="0"/>
                        <a:pt x="31971" y="1290"/>
                        <a:pt x="33864" y="3870"/>
                      </a:cubicBezTo>
                      <a:cubicBezTo>
                        <a:pt x="35758" y="6430"/>
                        <a:pt x="36704" y="9957"/>
                        <a:pt x="36704" y="14451"/>
                      </a:cubicBezTo>
                      <a:cubicBezTo>
                        <a:pt x="36704" y="16323"/>
                        <a:pt x="36517" y="18279"/>
                        <a:pt x="36143" y="20319"/>
                      </a:cubicBezTo>
                      <a:cubicBezTo>
                        <a:pt x="35789" y="22337"/>
                        <a:pt x="35248" y="24470"/>
                        <a:pt x="34520" y="26718"/>
                      </a:cubicBezTo>
                      <a:lnTo>
                        <a:pt x="28589" y="26718"/>
                      </a:lnTo>
                      <a:cubicBezTo>
                        <a:pt x="29692" y="24594"/>
                        <a:pt x="30524" y="22504"/>
                        <a:pt x="31086" y="20444"/>
                      </a:cubicBezTo>
                      <a:cubicBezTo>
                        <a:pt x="31627" y="18383"/>
                        <a:pt x="31898" y="16345"/>
                        <a:pt x="31898" y="14327"/>
                      </a:cubicBezTo>
                      <a:cubicBezTo>
                        <a:pt x="31898" y="11621"/>
                        <a:pt x="31440" y="9540"/>
                        <a:pt x="30524" y="8084"/>
                      </a:cubicBezTo>
                      <a:cubicBezTo>
                        <a:pt x="29588" y="6628"/>
                        <a:pt x="28277" y="5899"/>
                        <a:pt x="26592" y="5899"/>
                      </a:cubicBezTo>
                      <a:cubicBezTo>
                        <a:pt x="25031" y="5899"/>
                        <a:pt x="23835" y="6430"/>
                        <a:pt x="23003" y="7491"/>
                      </a:cubicBezTo>
                      <a:cubicBezTo>
                        <a:pt x="22170" y="8531"/>
                        <a:pt x="21369" y="10831"/>
                        <a:pt x="20599" y="14388"/>
                      </a:cubicBezTo>
                      <a:lnTo>
                        <a:pt x="20131" y="16386"/>
                      </a:lnTo>
                      <a:cubicBezTo>
                        <a:pt x="19382" y="19944"/>
                        <a:pt x="18238" y="22514"/>
                        <a:pt x="16698" y="24095"/>
                      </a:cubicBezTo>
                      <a:cubicBezTo>
                        <a:pt x="15137" y="25677"/>
                        <a:pt x="13005" y="26467"/>
                        <a:pt x="10300" y="26467"/>
                      </a:cubicBezTo>
                      <a:cubicBezTo>
                        <a:pt x="7012" y="26467"/>
                        <a:pt x="4474" y="25302"/>
                        <a:pt x="2684" y="22972"/>
                      </a:cubicBezTo>
                      <a:cubicBezTo>
                        <a:pt x="895" y="20641"/>
                        <a:pt x="0" y="17333"/>
                        <a:pt x="0" y="13047"/>
                      </a:cubicBezTo>
                      <a:cubicBezTo>
                        <a:pt x="0" y="10924"/>
                        <a:pt x="156" y="8926"/>
                        <a:pt x="468" y="7054"/>
                      </a:cubicBezTo>
                      <a:cubicBezTo>
                        <a:pt x="780" y="5181"/>
                        <a:pt x="1249" y="3455"/>
                        <a:pt x="1873" y="1873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8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DE"/>
                </a:p>
              </p:txBody>
            </p:sp>
            <p:sp>
              <p:nvSpPr>
                <p:cNvPr id="165" name="Freeform 164">
                  <a:extLst>
                    <a:ext uri="{FF2B5EF4-FFF2-40B4-BE49-F238E27FC236}">
                      <a16:creationId xmlns:a16="http://schemas.microsoft.com/office/drawing/2014/main" id="{7765339C-108E-FEF5-A22A-D2DED674AD13}"/>
                    </a:ext>
                  </a:extLst>
                </p:cNvPr>
                <p:cNvSpPr/>
                <p:nvPr/>
              </p:nvSpPr>
              <p:spPr>
                <a:xfrm>
                  <a:off x="6170374" y="3546232"/>
                  <a:ext cx="48564" cy="5743"/>
                </a:xfrm>
                <a:custGeom>
                  <a:avLst/>
                  <a:gdLst>
                    <a:gd name="connsiteX0" fmla="*/ 13608 w 48564"/>
                    <a:gd name="connsiteY0" fmla="*/ 5743 h 5743"/>
                    <a:gd name="connsiteX1" fmla="*/ 13608 w 48564"/>
                    <a:gd name="connsiteY1" fmla="*/ 0 h 5743"/>
                    <a:gd name="connsiteX2" fmla="*/ 48564 w 48564"/>
                    <a:gd name="connsiteY2" fmla="*/ 0 h 5743"/>
                    <a:gd name="connsiteX3" fmla="*/ 48564 w 48564"/>
                    <a:gd name="connsiteY3" fmla="*/ 5743 h 5743"/>
                    <a:gd name="connsiteX4" fmla="*/ 13608 w 48564"/>
                    <a:gd name="connsiteY4" fmla="*/ 5743 h 5743"/>
                    <a:gd name="connsiteX5" fmla="*/ 0 w 48564"/>
                    <a:gd name="connsiteY5" fmla="*/ 5743 h 5743"/>
                    <a:gd name="connsiteX6" fmla="*/ 0 w 48564"/>
                    <a:gd name="connsiteY6" fmla="*/ 0 h 5743"/>
                    <a:gd name="connsiteX7" fmla="*/ 7272 w 48564"/>
                    <a:gd name="connsiteY7" fmla="*/ 0 h 5743"/>
                    <a:gd name="connsiteX8" fmla="*/ 7272 w 48564"/>
                    <a:gd name="connsiteY8" fmla="*/ 5743 h 5743"/>
                    <a:gd name="connsiteX9" fmla="*/ 0 w 48564"/>
                    <a:gd name="connsiteY9" fmla="*/ 5743 h 57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8564" h="5743">
                      <a:moveTo>
                        <a:pt x="13608" y="5743"/>
                      </a:moveTo>
                      <a:lnTo>
                        <a:pt x="13608" y="0"/>
                      </a:lnTo>
                      <a:lnTo>
                        <a:pt x="48564" y="0"/>
                      </a:lnTo>
                      <a:lnTo>
                        <a:pt x="48564" y="5743"/>
                      </a:lnTo>
                      <a:lnTo>
                        <a:pt x="13608" y="5743"/>
                      </a:lnTo>
                      <a:moveTo>
                        <a:pt x="0" y="5743"/>
                      </a:moveTo>
                      <a:lnTo>
                        <a:pt x="0" y="0"/>
                      </a:lnTo>
                      <a:lnTo>
                        <a:pt x="7272" y="0"/>
                      </a:lnTo>
                      <a:lnTo>
                        <a:pt x="7272" y="5743"/>
                      </a:lnTo>
                      <a:lnTo>
                        <a:pt x="0" y="574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8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DE"/>
                </a:p>
              </p:txBody>
            </p:sp>
            <p:sp>
              <p:nvSpPr>
                <p:cNvPr id="166" name="Freeform 165">
                  <a:extLst>
                    <a:ext uri="{FF2B5EF4-FFF2-40B4-BE49-F238E27FC236}">
                      <a16:creationId xmlns:a16="http://schemas.microsoft.com/office/drawing/2014/main" id="{E91024C8-31A8-DFAD-4ECA-D81C9D9DF9BB}"/>
                    </a:ext>
                  </a:extLst>
                </p:cNvPr>
                <p:cNvSpPr/>
                <p:nvPr/>
              </p:nvSpPr>
              <p:spPr>
                <a:xfrm>
                  <a:off x="6174056" y="3516706"/>
                  <a:ext cx="44881" cy="21816"/>
                </a:xfrm>
                <a:custGeom>
                  <a:avLst/>
                  <a:gdLst>
                    <a:gd name="connsiteX0" fmla="*/ 0 w 44881"/>
                    <a:gd name="connsiteY0" fmla="*/ 11829 h 21816"/>
                    <a:gd name="connsiteX1" fmla="*/ 9925 w 44881"/>
                    <a:gd name="connsiteY1" fmla="*/ 11829 h 21816"/>
                    <a:gd name="connsiteX2" fmla="*/ 9925 w 44881"/>
                    <a:gd name="connsiteY2" fmla="*/ 0 h 21816"/>
                    <a:gd name="connsiteX3" fmla="*/ 14388 w 44881"/>
                    <a:gd name="connsiteY3" fmla="*/ 0 h 21816"/>
                    <a:gd name="connsiteX4" fmla="*/ 14388 w 44881"/>
                    <a:gd name="connsiteY4" fmla="*/ 11829 h 21816"/>
                    <a:gd name="connsiteX5" fmla="*/ 33365 w 44881"/>
                    <a:gd name="connsiteY5" fmla="*/ 11829 h 21816"/>
                    <a:gd name="connsiteX6" fmla="*/ 38858 w 44881"/>
                    <a:gd name="connsiteY6" fmla="*/ 10675 h 21816"/>
                    <a:gd name="connsiteX7" fmla="*/ 40075 w 44881"/>
                    <a:gd name="connsiteY7" fmla="*/ 5899 h 21816"/>
                    <a:gd name="connsiteX8" fmla="*/ 40075 w 44881"/>
                    <a:gd name="connsiteY8" fmla="*/ 0 h 21816"/>
                    <a:gd name="connsiteX9" fmla="*/ 44882 w 44881"/>
                    <a:gd name="connsiteY9" fmla="*/ 0 h 21816"/>
                    <a:gd name="connsiteX10" fmla="*/ 44882 w 44881"/>
                    <a:gd name="connsiteY10" fmla="*/ 5899 h 21816"/>
                    <a:gd name="connsiteX11" fmla="*/ 42416 w 44881"/>
                    <a:gd name="connsiteY11" fmla="*/ 15075 h 21816"/>
                    <a:gd name="connsiteX12" fmla="*/ 33365 w 44881"/>
                    <a:gd name="connsiteY12" fmla="*/ 17604 h 21816"/>
                    <a:gd name="connsiteX13" fmla="*/ 14388 w 44881"/>
                    <a:gd name="connsiteY13" fmla="*/ 17604 h 21816"/>
                    <a:gd name="connsiteX14" fmla="*/ 14388 w 44881"/>
                    <a:gd name="connsiteY14" fmla="*/ 21816 h 21816"/>
                    <a:gd name="connsiteX15" fmla="*/ 9925 w 44881"/>
                    <a:gd name="connsiteY15" fmla="*/ 21816 h 21816"/>
                    <a:gd name="connsiteX16" fmla="*/ 9925 w 44881"/>
                    <a:gd name="connsiteY16" fmla="*/ 17604 h 21816"/>
                    <a:gd name="connsiteX17" fmla="*/ 0 w 44881"/>
                    <a:gd name="connsiteY17" fmla="*/ 17604 h 21816"/>
                    <a:gd name="connsiteX18" fmla="*/ 0 w 44881"/>
                    <a:gd name="connsiteY18" fmla="*/ 11829 h 218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44881" h="21816">
                      <a:moveTo>
                        <a:pt x="0" y="11829"/>
                      </a:moveTo>
                      <a:lnTo>
                        <a:pt x="9925" y="11829"/>
                      </a:lnTo>
                      <a:lnTo>
                        <a:pt x="9925" y="0"/>
                      </a:lnTo>
                      <a:lnTo>
                        <a:pt x="14388" y="0"/>
                      </a:lnTo>
                      <a:lnTo>
                        <a:pt x="14388" y="11829"/>
                      </a:lnTo>
                      <a:lnTo>
                        <a:pt x="33365" y="11829"/>
                      </a:lnTo>
                      <a:cubicBezTo>
                        <a:pt x="36215" y="11829"/>
                        <a:pt x="38046" y="11445"/>
                        <a:pt x="38858" y="10675"/>
                      </a:cubicBezTo>
                      <a:cubicBezTo>
                        <a:pt x="39669" y="9883"/>
                        <a:pt x="40075" y="8292"/>
                        <a:pt x="40075" y="5899"/>
                      </a:cubicBezTo>
                      <a:lnTo>
                        <a:pt x="40075" y="0"/>
                      </a:lnTo>
                      <a:lnTo>
                        <a:pt x="44882" y="0"/>
                      </a:lnTo>
                      <a:lnTo>
                        <a:pt x="44882" y="5899"/>
                      </a:lnTo>
                      <a:cubicBezTo>
                        <a:pt x="44882" y="10331"/>
                        <a:pt x="44060" y="13389"/>
                        <a:pt x="42416" y="15075"/>
                      </a:cubicBezTo>
                      <a:cubicBezTo>
                        <a:pt x="40751" y="16760"/>
                        <a:pt x="37734" y="17604"/>
                        <a:pt x="33365" y="17604"/>
                      </a:cubicBezTo>
                      <a:lnTo>
                        <a:pt x="14388" y="17604"/>
                      </a:lnTo>
                      <a:lnTo>
                        <a:pt x="14388" y="21816"/>
                      </a:lnTo>
                      <a:lnTo>
                        <a:pt x="9925" y="21816"/>
                      </a:lnTo>
                      <a:lnTo>
                        <a:pt x="9925" y="17604"/>
                      </a:lnTo>
                      <a:lnTo>
                        <a:pt x="0" y="17604"/>
                      </a:lnTo>
                      <a:lnTo>
                        <a:pt x="0" y="1182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8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DE"/>
                </a:p>
              </p:txBody>
            </p:sp>
            <p:sp>
              <p:nvSpPr>
                <p:cNvPr id="167" name="Freeform 166">
                  <a:extLst>
                    <a:ext uri="{FF2B5EF4-FFF2-40B4-BE49-F238E27FC236}">
                      <a16:creationId xmlns:a16="http://schemas.microsoft.com/office/drawing/2014/main" id="{270C59E1-777D-6944-A65C-07B63BD8B4B2}"/>
                    </a:ext>
                  </a:extLst>
                </p:cNvPr>
                <p:cNvSpPr/>
                <p:nvPr/>
              </p:nvSpPr>
              <p:spPr>
                <a:xfrm>
                  <a:off x="6170374" y="3503410"/>
                  <a:ext cx="48564" cy="5743"/>
                </a:xfrm>
                <a:custGeom>
                  <a:avLst/>
                  <a:gdLst>
                    <a:gd name="connsiteX0" fmla="*/ 13608 w 48564"/>
                    <a:gd name="connsiteY0" fmla="*/ 5743 h 5743"/>
                    <a:gd name="connsiteX1" fmla="*/ 13608 w 48564"/>
                    <a:gd name="connsiteY1" fmla="*/ 0 h 5743"/>
                    <a:gd name="connsiteX2" fmla="*/ 48564 w 48564"/>
                    <a:gd name="connsiteY2" fmla="*/ 0 h 5743"/>
                    <a:gd name="connsiteX3" fmla="*/ 48564 w 48564"/>
                    <a:gd name="connsiteY3" fmla="*/ 5743 h 5743"/>
                    <a:gd name="connsiteX4" fmla="*/ 13608 w 48564"/>
                    <a:gd name="connsiteY4" fmla="*/ 5743 h 5743"/>
                    <a:gd name="connsiteX5" fmla="*/ 0 w 48564"/>
                    <a:gd name="connsiteY5" fmla="*/ 5743 h 5743"/>
                    <a:gd name="connsiteX6" fmla="*/ 0 w 48564"/>
                    <a:gd name="connsiteY6" fmla="*/ 0 h 5743"/>
                    <a:gd name="connsiteX7" fmla="*/ 7272 w 48564"/>
                    <a:gd name="connsiteY7" fmla="*/ 0 h 5743"/>
                    <a:gd name="connsiteX8" fmla="*/ 7272 w 48564"/>
                    <a:gd name="connsiteY8" fmla="*/ 5743 h 5743"/>
                    <a:gd name="connsiteX9" fmla="*/ 0 w 48564"/>
                    <a:gd name="connsiteY9" fmla="*/ 5743 h 57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8564" h="5743">
                      <a:moveTo>
                        <a:pt x="13608" y="5743"/>
                      </a:moveTo>
                      <a:lnTo>
                        <a:pt x="13608" y="0"/>
                      </a:lnTo>
                      <a:lnTo>
                        <a:pt x="48564" y="0"/>
                      </a:lnTo>
                      <a:lnTo>
                        <a:pt x="48564" y="5743"/>
                      </a:lnTo>
                      <a:lnTo>
                        <a:pt x="13608" y="5743"/>
                      </a:lnTo>
                      <a:moveTo>
                        <a:pt x="0" y="5743"/>
                      </a:moveTo>
                      <a:lnTo>
                        <a:pt x="0" y="0"/>
                      </a:lnTo>
                      <a:lnTo>
                        <a:pt x="7272" y="0"/>
                      </a:lnTo>
                      <a:lnTo>
                        <a:pt x="7272" y="5743"/>
                      </a:lnTo>
                      <a:lnTo>
                        <a:pt x="0" y="574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8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DE"/>
                </a:p>
              </p:txBody>
            </p:sp>
            <p:sp>
              <p:nvSpPr>
                <p:cNvPr id="168" name="Freeform 167">
                  <a:extLst>
                    <a:ext uri="{FF2B5EF4-FFF2-40B4-BE49-F238E27FC236}">
                      <a16:creationId xmlns:a16="http://schemas.microsoft.com/office/drawing/2014/main" id="{61E3B214-AFA3-8602-DABF-9760D125E8B3}"/>
                    </a:ext>
                  </a:extLst>
                </p:cNvPr>
                <p:cNvSpPr/>
                <p:nvPr/>
              </p:nvSpPr>
              <p:spPr>
                <a:xfrm>
                  <a:off x="6183982" y="3461494"/>
                  <a:ext cx="34956" cy="34020"/>
                </a:xfrm>
                <a:custGeom>
                  <a:avLst/>
                  <a:gdLst>
                    <a:gd name="connsiteX0" fmla="*/ 0 w 34956"/>
                    <a:gd name="connsiteY0" fmla="*/ 34020 h 34020"/>
                    <a:gd name="connsiteX1" fmla="*/ 0 w 34956"/>
                    <a:gd name="connsiteY1" fmla="*/ 27933 h 34020"/>
                    <a:gd name="connsiteX2" fmla="*/ 29338 w 34956"/>
                    <a:gd name="connsiteY2" fmla="*/ 17010 h 34020"/>
                    <a:gd name="connsiteX3" fmla="*/ 0 w 34956"/>
                    <a:gd name="connsiteY3" fmla="*/ 6086 h 34020"/>
                    <a:gd name="connsiteX4" fmla="*/ 0 w 34956"/>
                    <a:gd name="connsiteY4" fmla="*/ 0 h 34020"/>
                    <a:gd name="connsiteX5" fmla="*/ 34956 w 34956"/>
                    <a:gd name="connsiteY5" fmla="*/ 13109 h 34020"/>
                    <a:gd name="connsiteX6" fmla="*/ 34956 w 34956"/>
                    <a:gd name="connsiteY6" fmla="*/ 20911 h 34020"/>
                    <a:gd name="connsiteX7" fmla="*/ 0 w 34956"/>
                    <a:gd name="connsiteY7" fmla="*/ 34020 h 340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4956" h="34020">
                      <a:moveTo>
                        <a:pt x="0" y="34020"/>
                      </a:moveTo>
                      <a:lnTo>
                        <a:pt x="0" y="27933"/>
                      </a:lnTo>
                      <a:lnTo>
                        <a:pt x="29338" y="17010"/>
                      </a:lnTo>
                      <a:lnTo>
                        <a:pt x="0" y="6086"/>
                      </a:lnTo>
                      <a:lnTo>
                        <a:pt x="0" y="0"/>
                      </a:lnTo>
                      <a:lnTo>
                        <a:pt x="34956" y="13109"/>
                      </a:lnTo>
                      <a:lnTo>
                        <a:pt x="34956" y="20911"/>
                      </a:lnTo>
                      <a:lnTo>
                        <a:pt x="0" y="3402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8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DE"/>
                </a:p>
              </p:txBody>
            </p:sp>
            <p:sp>
              <p:nvSpPr>
                <p:cNvPr id="169" name="Freeform 168">
                  <a:extLst>
                    <a:ext uri="{FF2B5EF4-FFF2-40B4-BE49-F238E27FC236}">
                      <a16:creationId xmlns:a16="http://schemas.microsoft.com/office/drawing/2014/main" id="{360A8C0C-F6C2-78D7-4DF5-C42010538872}"/>
                    </a:ext>
                  </a:extLst>
                </p:cNvPr>
                <p:cNvSpPr/>
                <p:nvPr/>
              </p:nvSpPr>
              <p:spPr>
                <a:xfrm>
                  <a:off x="6183139" y="3423665"/>
                  <a:ext cx="36704" cy="32397"/>
                </a:xfrm>
                <a:custGeom>
                  <a:avLst/>
                  <a:gdLst>
                    <a:gd name="connsiteX0" fmla="*/ 16885 w 36704"/>
                    <a:gd name="connsiteY0" fmla="*/ 0 h 32397"/>
                    <a:gd name="connsiteX1" fmla="*/ 19694 w 36704"/>
                    <a:gd name="connsiteY1" fmla="*/ 0 h 32397"/>
                    <a:gd name="connsiteX2" fmla="*/ 19694 w 36704"/>
                    <a:gd name="connsiteY2" fmla="*/ 26405 h 32397"/>
                    <a:gd name="connsiteX3" fmla="*/ 28745 w 36704"/>
                    <a:gd name="connsiteY3" fmla="*/ 22847 h 32397"/>
                    <a:gd name="connsiteX4" fmla="*/ 31835 w 36704"/>
                    <a:gd name="connsiteY4" fmla="*/ 13921 h 32397"/>
                    <a:gd name="connsiteX5" fmla="*/ 31024 w 36704"/>
                    <a:gd name="connsiteY5" fmla="*/ 7522 h 32397"/>
                    <a:gd name="connsiteX6" fmla="*/ 28589 w 36704"/>
                    <a:gd name="connsiteY6" fmla="*/ 1342 h 32397"/>
                    <a:gd name="connsiteX7" fmla="*/ 34020 w 36704"/>
                    <a:gd name="connsiteY7" fmla="*/ 1342 h 32397"/>
                    <a:gd name="connsiteX8" fmla="*/ 36018 w 36704"/>
                    <a:gd name="connsiteY8" fmla="*/ 7678 h 32397"/>
                    <a:gd name="connsiteX9" fmla="*/ 36704 w 36704"/>
                    <a:gd name="connsiteY9" fmla="*/ 14264 h 32397"/>
                    <a:gd name="connsiteX10" fmla="*/ 31835 w 36704"/>
                    <a:gd name="connsiteY10" fmla="*/ 27528 h 32397"/>
                    <a:gd name="connsiteX11" fmla="*/ 18664 w 36704"/>
                    <a:gd name="connsiteY11" fmla="*/ 32397 h 32397"/>
                    <a:gd name="connsiteX12" fmla="*/ 5056 w 36704"/>
                    <a:gd name="connsiteY12" fmla="*/ 27779 h 32397"/>
                    <a:gd name="connsiteX13" fmla="*/ 0 w 36704"/>
                    <a:gd name="connsiteY13" fmla="*/ 15263 h 32397"/>
                    <a:gd name="connsiteX14" fmla="*/ 4557 w 36704"/>
                    <a:gd name="connsiteY14" fmla="*/ 4121 h 32397"/>
                    <a:gd name="connsiteX15" fmla="*/ 16885 w 36704"/>
                    <a:gd name="connsiteY15" fmla="*/ 0 h 32397"/>
                    <a:gd name="connsiteX16" fmla="*/ 15200 w 36704"/>
                    <a:gd name="connsiteY16" fmla="*/ 5743 h 32397"/>
                    <a:gd name="connsiteX17" fmla="*/ 7678 w 36704"/>
                    <a:gd name="connsiteY17" fmla="*/ 8396 h 32397"/>
                    <a:gd name="connsiteX18" fmla="*/ 4869 w 36704"/>
                    <a:gd name="connsiteY18" fmla="*/ 15200 h 32397"/>
                    <a:gd name="connsiteX19" fmla="*/ 7584 w 36704"/>
                    <a:gd name="connsiteY19" fmla="*/ 22910 h 32397"/>
                    <a:gd name="connsiteX20" fmla="*/ 15231 w 36704"/>
                    <a:gd name="connsiteY20" fmla="*/ 26217 h 32397"/>
                    <a:gd name="connsiteX21" fmla="*/ 15200 w 36704"/>
                    <a:gd name="connsiteY21" fmla="*/ 5743 h 32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36704" h="32397">
                      <a:moveTo>
                        <a:pt x="16885" y="0"/>
                      </a:moveTo>
                      <a:lnTo>
                        <a:pt x="19694" y="0"/>
                      </a:lnTo>
                      <a:lnTo>
                        <a:pt x="19694" y="26405"/>
                      </a:lnTo>
                      <a:cubicBezTo>
                        <a:pt x="23648" y="26155"/>
                        <a:pt x="26665" y="24969"/>
                        <a:pt x="28745" y="22847"/>
                      </a:cubicBezTo>
                      <a:cubicBezTo>
                        <a:pt x="30805" y="20704"/>
                        <a:pt x="31835" y="17728"/>
                        <a:pt x="31835" y="13921"/>
                      </a:cubicBezTo>
                      <a:cubicBezTo>
                        <a:pt x="31835" y="11715"/>
                        <a:pt x="31565" y="9582"/>
                        <a:pt x="31024" y="7522"/>
                      </a:cubicBezTo>
                      <a:cubicBezTo>
                        <a:pt x="30483" y="5441"/>
                        <a:pt x="29671" y="3381"/>
                        <a:pt x="28589" y="1342"/>
                      </a:cubicBezTo>
                      <a:lnTo>
                        <a:pt x="34020" y="1342"/>
                      </a:lnTo>
                      <a:cubicBezTo>
                        <a:pt x="34894" y="3403"/>
                        <a:pt x="35560" y="5514"/>
                        <a:pt x="36018" y="7678"/>
                      </a:cubicBezTo>
                      <a:cubicBezTo>
                        <a:pt x="36475" y="9842"/>
                        <a:pt x="36704" y="12037"/>
                        <a:pt x="36704" y="14264"/>
                      </a:cubicBezTo>
                      <a:cubicBezTo>
                        <a:pt x="36704" y="19841"/>
                        <a:pt x="35081" y="24262"/>
                        <a:pt x="31835" y="27528"/>
                      </a:cubicBezTo>
                      <a:cubicBezTo>
                        <a:pt x="28589" y="30774"/>
                        <a:pt x="24199" y="32397"/>
                        <a:pt x="18664" y="32397"/>
                      </a:cubicBezTo>
                      <a:cubicBezTo>
                        <a:pt x="12942" y="32397"/>
                        <a:pt x="8406" y="30858"/>
                        <a:pt x="5056" y="27779"/>
                      </a:cubicBezTo>
                      <a:cubicBezTo>
                        <a:pt x="1685" y="24678"/>
                        <a:pt x="0" y="20506"/>
                        <a:pt x="0" y="15263"/>
                      </a:cubicBezTo>
                      <a:cubicBezTo>
                        <a:pt x="0" y="10560"/>
                        <a:pt x="1519" y="6846"/>
                        <a:pt x="4557" y="4121"/>
                      </a:cubicBezTo>
                      <a:cubicBezTo>
                        <a:pt x="7574" y="1374"/>
                        <a:pt x="11683" y="0"/>
                        <a:pt x="16885" y="0"/>
                      </a:cubicBezTo>
                      <a:moveTo>
                        <a:pt x="15200" y="5743"/>
                      </a:moveTo>
                      <a:cubicBezTo>
                        <a:pt x="12058" y="5786"/>
                        <a:pt x="9551" y="6669"/>
                        <a:pt x="7678" y="8396"/>
                      </a:cubicBezTo>
                      <a:cubicBezTo>
                        <a:pt x="5805" y="10102"/>
                        <a:pt x="4869" y="12370"/>
                        <a:pt x="4869" y="15200"/>
                      </a:cubicBezTo>
                      <a:cubicBezTo>
                        <a:pt x="4869" y="18405"/>
                        <a:pt x="5774" y="20975"/>
                        <a:pt x="7584" y="22910"/>
                      </a:cubicBezTo>
                      <a:cubicBezTo>
                        <a:pt x="9395" y="24824"/>
                        <a:pt x="11943" y="25926"/>
                        <a:pt x="15231" y="26217"/>
                      </a:cubicBezTo>
                      <a:lnTo>
                        <a:pt x="15200" y="574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8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DE"/>
                </a:p>
              </p:txBody>
            </p:sp>
            <p:sp>
              <p:nvSpPr>
                <p:cNvPr id="170" name="Freeform 169">
                  <a:extLst>
                    <a:ext uri="{FF2B5EF4-FFF2-40B4-BE49-F238E27FC236}">
                      <a16:creationId xmlns:a16="http://schemas.microsoft.com/office/drawing/2014/main" id="{E0A1980F-647E-13C6-9431-40092B438346}"/>
                    </a:ext>
                  </a:extLst>
                </p:cNvPr>
                <p:cNvSpPr/>
                <p:nvPr/>
              </p:nvSpPr>
              <p:spPr>
                <a:xfrm>
                  <a:off x="6170436" y="3400819"/>
                  <a:ext cx="56929" cy="14325"/>
                </a:xfrm>
                <a:custGeom>
                  <a:avLst/>
                  <a:gdLst>
                    <a:gd name="connsiteX0" fmla="*/ 0 w 56929"/>
                    <a:gd name="connsiteY0" fmla="*/ 14326 h 14325"/>
                    <a:gd name="connsiteX1" fmla="*/ 0 w 56929"/>
                    <a:gd name="connsiteY1" fmla="*/ 9332 h 14325"/>
                    <a:gd name="connsiteX2" fmla="*/ 14420 w 56929"/>
                    <a:gd name="connsiteY2" fmla="*/ 2341 h 14325"/>
                    <a:gd name="connsiteX3" fmla="*/ 28433 w 56929"/>
                    <a:gd name="connsiteY3" fmla="*/ 0 h 14325"/>
                    <a:gd name="connsiteX4" fmla="*/ 42510 w 56929"/>
                    <a:gd name="connsiteY4" fmla="*/ 2341 h 14325"/>
                    <a:gd name="connsiteX5" fmla="*/ 56929 w 56929"/>
                    <a:gd name="connsiteY5" fmla="*/ 9332 h 14325"/>
                    <a:gd name="connsiteX6" fmla="*/ 56929 w 56929"/>
                    <a:gd name="connsiteY6" fmla="*/ 14326 h 14325"/>
                    <a:gd name="connsiteX7" fmla="*/ 42728 w 56929"/>
                    <a:gd name="connsiteY7" fmla="*/ 8146 h 14325"/>
                    <a:gd name="connsiteX8" fmla="*/ 28433 w 56929"/>
                    <a:gd name="connsiteY8" fmla="*/ 6087 h 14325"/>
                    <a:gd name="connsiteX9" fmla="*/ 14201 w 56929"/>
                    <a:gd name="connsiteY9" fmla="*/ 8146 h 14325"/>
                    <a:gd name="connsiteX10" fmla="*/ 0 w 56929"/>
                    <a:gd name="connsiteY10" fmla="*/ 14326 h 14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56929" h="14325">
                      <a:moveTo>
                        <a:pt x="0" y="14326"/>
                      </a:moveTo>
                      <a:lnTo>
                        <a:pt x="0" y="9332"/>
                      </a:lnTo>
                      <a:cubicBezTo>
                        <a:pt x="4911" y="6211"/>
                        <a:pt x="9717" y="3880"/>
                        <a:pt x="14420" y="2341"/>
                      </a:cubicBezTo>
                      <a:cubicBezTo>
                        <a:pt x="19122" y="781"/>
                        <a:pt x="23793" y="0"/>
                        <a:pt x="28433" y="0"/>
                      </a:cubicBezTo>
                      <a:cubicBezTo>
                        <a:pt x="33094" y="0"/>
                        <a:pt x="37786" y="781"/>
                        <a:pt x="42510" y="2341"/>
                      </a:cubicBezTo>
                      <a:cubicBezTo>
                        <a:pt x="47233" y="3880"/>
                        <a:pt x="52039" y="6211"/>
                        <a:pt x="56929" y="9332"/>
                      </a:cubicBezTo>
                      <a:lnTo>
                        <a:pt x="56929" y="14326"/>
                      </a:lnTo>
                      <a:cubicBezTo>
                        <a:pt x="52164" y="11558"/>
                        <a:pt x="47431" y="9498"/>
                        <a:pt x="42728" y="8146"/>
                      </a:cubicBezTo>
                      <a:cubicBezTo>
                        <a:pt x="38005" y="6773"/>
                        <a:pt x="33240" y="6087"/>
                        <a:pt x="28433" y="6087"/>
                      </a:cubicBezTo>
                      <a:cubicBezTo>
                        <a:pt x="23627" y="6087"/>
                        <a:pt x="18883" y="6773"/>
                        <a:pt x="14201" y="8146"/>
                      </a:cubicBezTo>
                      <a:cubicBezTo>
                        <a:pt x="9519" y="9498"/>
                        <a:pt x="4786" y="11558"/>
                        <a:pt x="0" y="14326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8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DE"/>
                </a:p>
              </p:txBody>
            </p:sp>
          </p:grpSp>
        </p:grpSp>
      </p:grpSp>
      <p:sp>
        <p:nvSpPr>
          <p:cNvPr id="171" name="Freeform 170">
            <a:extLst>
              <a:ext uri="{FF2B5EF4-FFF2-40B4-BE49-F238E27FC236}">
                <a16:creationId xmlns:a16="http://schemas.microsoft.com/office/drawing/2014/main" id="{0EE1B8FB-1468-623E-C5E6-DFB383292423}"/>
              </a:ext>
            </a:extLst>
          </p:cNvPr>
          <p:cNvSpPr/>
          <p:nvPr/>
        </p:nvSpPr>
        <p:spPr>
          <a:xfrm>
            <a:off x="6430970" y="3016303"/>
            <a:ext cx="1973126" cy="1272874"/>
          </a:xfrm>
          <a:custGeom>
            <a:avLst/>
            <a:gdLst>
              <a:gd name="connsiteX0" fmla="*/ 0 w 1973126"/>
              <a:gd name="connsiteY0" fmla="*/ 1272875 h 1272874"/>
              <a:gd name="connsiteX1" fmla="*/ 19931 w 1973126"/>
              <a:gd name="connsiteY1" fmla="*/ 1272875 h 1272874"/>
              <a:gd name="connsiteX2" fmla="*/ 39861 w 1973126"/>
              <a:gd name="connsiteY2" fmla="*/ 1272875 h 1272874"/>
              <a:gd name="connsiteX3" fmla="*/ 59792 w 1973126"/>
              <a:gd name="connsiteY3" fmla="*/ 1272875 h 1272874"/>
              <a:gd name="connsiteX4" fmla="*/ 79722 w 1973126"/>
              <a:gd name="connsiteY4" fmla="*/ 1272875 h 1272874"/>
              <a:gd name="connsiteX5" fmla="*/ 99653 w 1973126"/>
              <a:gd name="connsiteY5" fmla="*/ 1272875 h 1272874"/>
              <a:gd name="connsiteX6" fmla="*/ 119583 w 1973126"/>
              <a:gd name="connsiteY6" fmla="*/ 1272875 h 1272874"/>
              <a:gd name="connsiteX7" fmla="*/ 139514 w 1973126"/>
              <a:gd name="connsiteY7" fmla="*/ 1272865 h 1272874"/>
              <a:gd name="connsiteX8" fmla="*/ 159445 w 1973126"/>
              <a:gd name="connsiteY8" fmla="*/ 1272855 h 1272874"/>
              <a:gd name="connsiteX9" fmla="*/ 179376 w 1973126"/>
              <a:gd name="connsiteY9" fmla="*/ 1272816 h 1272874"/>
              <a:gd name="connsiteX10" fmla="*/ 199306 w 1973126"/>
              <a:gd name="connsiteY10" fmla="*/ 1272737 h 1272874"/>
              <a:gd name="connsiteX11" fmla="*/ 219236 w 1973126"/>
              <a:gd name="connsiteY11" fmla="*/ 1272600 h 1272874"/>
              <a:gd name="connsiteX12" fmla="*/ 239167 w 1973126"/>
              <a:gd name="connsiteY12" fmla="*/ 1272365 h 1272874"/>
              <a:gd name="connsiteX13" fmla="*/ 259098 w 1973126"/>
              <a:gd name="connsiteY13" fmla="*/ 1271963 h 1272874"/>
              <a:gd name="connsiteX14" fmla="*/ 279028 w 1973126"/>
              <a:gd name="connsiteY14" fmla="*/ 1271345 h 1272874"/>
              <a:gd name="connsiteX15" fmla="*/ 298959 w 1973126"/>
              <a:gd name="connsiteY15" fmla="*/ 1270433 h 1272874"/>
              <a:gd name="connsiteX16" fmla="*/ 318890 w 1973126"/>
              <a:gd name="connsiteY16" fmla="*/ 1269148 h 1272874"/>
              <a:gd name="connsiteX17" fmla="*/ 338819 w 1973126"/>
              <a:gd name="connsiteY17" fmla="*/ 1267373 h 1272874"/>
              <a:gd name="connsiteX18" fmla="*/ 358750 w 1973126"/>
              <a:gd name="connsiteY18" fmla="*/ 1265030 h 1272874"/>
              <a:gd name="connsiteX19" fmla="*/ 378681 w 1973126"/>
              <a:gd name="connsiteY19" fmla="*/ 1261990 h 1272874"/>
              <a:gd name="connsiteX20" fmla="*/ 398612 w 1973126"/>
              <a:gd name="connsiteY20" fmla="*/ 1258166 h 1272874"/>
              <a:gd name="connsiteX21" fmla="*/ 418542 w 1973126"/>
              <a:gd name="connsiteY21" fmla="*/ 1253449 h 1272874"/>
              <a:gd name="connsiteX22" fmla="*/ 438473 w 1973126"/>
              <a:gd name="connsiteY22" fmla="*/ 1247752 h 1272874"/>
              <a:gd name="connsiteX23" fmla="*/ 458404 w 1973126"/>
              <a:gd name="connsiteY23" fmla="*/ 1240966 h 1272874"/>
              <a:gd name="connsiteX24" fmla="*/ 478334 w 1973126"/>
              <a:gd name="connsiteY24" fmla="*/ 1233042 h 1272874"/>
              <a:gd name="connsiteX25" fmla="*/ 498264 w 1973126"/>
              <a:gd name="connsiteY25" fmla="*/ 1223903 h 1272874"/>
              <a:gd name="connsiteX26" fmla="*/ 518195 w 1973126"/>
              <a:gd name="connsiteY26" fmla="*/ 1213519 h 1272874"/>
              <a:gd name="connsiteX27" fmla="*/ 538126 w 1973126"/>
              <a:gd name="connsiteY27" fmla="*/ 1201840 h 1272874"/>
              <a:gd name="connsiteX28" fmla="*/ 558057 w 1973126"/>
              <a:gd name="connsiteY28" fmla="*/ 1188866 h 1272874"/>
              <a:gd name="connsiteX29" fmla="*/ 577987 w 1973126"/>
              <a:gd name="connsiteY29" fmla="*/ 1174579 h 1272874"/>
              <a:gd name="connsiteX30" fmla="*/ 597918 w 1973126"/>
              <a:gd name="connsiteY30" fmla="*/ 1159017 h 1272874"/>
              <a:gd name="connsiteX31" fmla="*/ 617848 w 1973126"/>
              <a:gd name="connsiteY31" fmla="*/ 1142200 h 1272874"/>
              <a:gd name="connsiteX32" fmla="*/ 637778 w 1973126"/>
              <a:gd name="connsiteY32" fmla="*/ 1124166 h 1272874"/>
              <a:gd name="connsiteX33" fmla="*/ 657709 w 1973126"/>
              <a:gd name="connsiteY33" fmla="*/ 1104986 h 1272874"/>
              <a:gd name="connsiteX34" fmla="*/ 677640 w 1973126"/>
              <a:gd name="connsiteY34" fmla="*/ 1084707 h 1272874"/>
              <a:gd name="connsiteX35" fmla="*/ 697571 w 1973126"/>
              <a:gd name="connsiteY35" fmla="*/ 1063408 h 1272874"/>
              <a:gd name="connsiteX36" fmla="*/ 717505 w 1973126"/>
              <a:gd name="connsiteY36" fmla="*/ 1041178 h 1272874"/>
              <a:gd name="connsiteX37" fmla="*/ 737431 w 1973126"/>
              <a:gd name="connsiteY37" fmla="*/ 1018085 h 1272874"/>
              <a:gd name="connsiteX38" fmla="*/ 757367 w 1973126"/>
              <a:gd name="connsiteY38" fmla="*/ 994236 h 1272874"/>
              <a:gd name="connsiteX39" fmla="*/ 777293 w 1973126"/>
              <a:gd name="connsiteY39" fmla="*/ 969721 h 1272874"/>
              <a:gd name="connsiteX40" fmla="*/ 797228 w 1973126"/>
              <a:gd name="connsiteY40" fmla="*/ 944628 h 1272874"/>
              <a:gd name="connsiteX41" fmla="*/ 817154 w 1973126"/>
              <a:gd name="connsiteY41" fmla="*/ 919054 h 1272874"/>
              <a:gd name="connsiteX42" fmla="*/ 837080 w 1973126"/>
              <a:gd name="connsiteY42" fmla="*/ 893090 h 1272874"/>
              <a:gd name="connsiteX43" fmla="*/ 857015 w 1973126"/>
              <a:gd name="connsiteY43" fmla="*/ 866829 h 1272874"/>
              <a:gd name="connsiteX44" fmla="*/ 876941 w 1973126"/>
              <a:gd name="connsiteY44" fmla="*/ 840357 h 1272874"/>
              <a:gd name="connsiteX45" fmla="*/ 896877 w 1973126"/>
              <a:gd name="connsiteY45" fmla="*/ 813758 h 1272874"/>
              <a:gd name="connsiteX46" fmla="*/ 916803 w 1973126"/>
              <a:gd name="connsiteY46" fmla="*/ 787113 h 1272874"/>
              <a:gd name="connsiteX47" fmla="*/ 936738 w 1973126"/>
              <a:gd name="connsiteY47" fmla="*/ 760498 h 1272874"/>
              <a:gd name="connsiteX48" fmla="*/ 956664 w 1973126"/>
              <a:gd name="connsiteY48" fmla="*/ 733986 h 1272874"/>
              <a:gd name="connsiteX49" fmla="*/ 976600 w 1973126"/>
              <a:gd name="connsiteY49" fmla="*/ 707640 h 1272874"/>
              <a:gd name="connsiteX50" fmla="*/ 996526 w 1973126"/>
              <a:gd name="connsiteY50" fmla="*/ 681523 h 1272874"/>
              <a:gd name="connsiteX51" fmla="*/ 1016461 w 1973126"/>
              <a:gd name="connsiteY51" fmla="*/ 655690 h 1272874"/>
              <a:gd name="connsiteX52" fmla="*/ 1036387 w 1973126"/>
              <a:gd name="connsiteY52" fmla="*/ 630191 h 1272874"/>
              <a:gd name="connsiteX53" fmla="*/ 1056323 w 1973126"/>
              <a:gd name="connsiteY53" fmla="*/ 605074 h 1272874"/>
              <a:gd name="connsiteX54" fmla="*/ 1076249 w 1973126"/>
              <a:gd name="connsiteY54" fmla="*/ 580378 h 1272874"/>
              <a:gd name="connsiteX55" fmla="*/ 1096184 w 1973126"/>
              <a:gd name="connsiteY55" fmla="*/ 556140 h 1272874"/>
              <a:gd name="connsiteX56" fmla="*/ 1116110 w 1973126"/>
              <a:gd name="connsiteY56" fmla="*/ 532390 h 1272874"/>
              <a:gd name="connsiteX57" fmla="*/ 1136046 w 1973126"/>
              <a:gd name="connsiteY57" fmla="*/ 509154 h 1272874"/>
              <a:gd name="connsiteX58" fmla="*/ 1155972 w 1973126"/>
              <a:gd name="connsiteY58" fmla="*/ 486457 h 1272874"/>
              <a:gd name="connsiteX59" fmla="*/ 1175907 w 1973126"/>
              <a:gd name="connsiteY59" fmla="*/ 464317 h 1272874"/>
              <a:gd name="connsiteX60" fmla="*/ 1195833 w 1973126"/>
              <a:gd name="connsiteY60" fmla="*/ 442749 h 1272874"/>
              <a:gd name="connsiteX61" fmla="*/ 1215769 w 1973126"/>
              <a:gd name="connsiteY61" fmla="*/ 421765 h 1272874"/>
              <a:gd name="connsiteX62" fmla="*/ 1235694 w 1973126"/>
              <a:gd name="connsiteY62" fmla="*/ 401371 h 1272874"/>
              <a:gd name="connsiteX63" fmla="*/ 1255630 w 1973126"/>
              <a:gd name="connsiteY63" fmla="*/ 381577 h 1272874"/>
              <a:gd name="connsiteX64" fmla="*/ 1275556 w 1973126"/>
              <a:gd name="connsiteY64" fmla="*/ 362383 h 1272874"/>
              <a:gd name="connsiteX65" fmla="*/ 1295492 w 1973126"/>
              <a:gd name="connsiteY65" fmla="*/ 343790 h 1272874"/>
              <a:gd name="connsiteX66" fmla="*/ 1315417 w 1973126"/>
              <a:gd name="connsiteY66" fmla="*/ 325795 h 1272874"/>
              <a:gd name="connsiteX67" fmla="*/ 1335353 w 1973126"/>
              <a:gd name="connsiteY67" fmla="*/ 308398 h 1272874"/>
              <a:gd name="connsiteX68" fmla="*/ 1355279 w 1973126"/>
              <a:gd name="connsiteY68" fmla="*/ 291591 h 1272874"/>
              <a:gd name="connsiteX69" fmla="*/ 1375215 w 1973126"/>
              <a:gd name="connsiteY69" fmla="*/ 275368 h 1272874"/>
              <a:gd name="connsiteX70" fmla="*/ 1395140 w 1973126"/>
              <a:gd name="connsiteY70" fmla="*/ 259721 h 1272874"/>
              <a:gd name="connsiteX71" fmla="*/ 1415076 w 1973126"/>
              <a:gd name="connsiteY71" fmla="*/ 244639 h 1272874"/>
              <a:gd name="connsiteX72" fmla="*/ 1435002 w 1973126"/>
              <a:gd name="connsiteY72" fmla="*/ 230113 h 1272874"/>
              <a:gd name="connsiteX73" fmla="*/ 1454937 w 1973126"/>
              <a:gd name="connsiteY73" fmla="*/ 216132 h 1272874"/>
              <a:gd name="connsiteX74" fmla="*/ 1474863 w 1973126"/>
              <a:gd name="connsiteY74" fmla="*/ 202683 h 1272874"/>
              <a:gd name="connsiteX75" fmla="*/ 1494789 w 1973126"/>
              <a:gd name="connsiteY75" fmla="*/ 189754 h 1272874"/>
              <a:gd name="connsiteX76" fmla="*/ 1514725 w 1973126"/>
              <a:gd name="connsiteY76" fmla="*/ 177331 h 1272874"/>
              <a:gd name="connsiteX77" fmla="*/ 1534650 w 1973126"/>
              <a:gd name="connsiteY77" fmla="*/ 165401 h 1272874"/>
              <a:gd name="connsiteX78" fmla="*/ 1554586 w 1973126"/>
              <a:gd name="connsiteY78" fmla="*/ 153951 h 1272874"/>
              <a:gd name="connsiteX79" fmla="*/ 1574512 w 1973126"/>
              <a:gd name="connsiteY79" fmla="*/ 142966 h 1272874"/>
              <a:gd name="connsiteX80" fmla="*/ 1594448 w 1973126"/>
              <a:gd name="connsiteY80" fmla="*/ 132433 h 1272874"/>
              <a:gd name="connsiteX81" fmla="*/ 1614373 w 1973126"/>
              <a:gd name="connsiteY81" fmla="*/ 122335 h 1272874"/>
              <a:gd name="connsiteX82" fmla="*/ 1634309 w 1973126"/>
              <a:gd name="connsiteY82" fmla="*/ 112661 h 1272874"/>
              <a:gd name="connsiteX83" fmla="*/ 1654235 w 1973126"/>
              <a:gd name="connsiteY83" fmla="*/ 103395 h 1272874"/>
              <a:gd name="connsiteX84" fmla="*/ 1674171 w 1973126"/>
              <a:gd name="connsiteY84" fmla="*/ 94524 h 1272874"/>
              <a:gd name="connsiteX85" fmla="*/ 1694096 w 1973126"/>
              <a:gd name="connsiteY85" fmla="*/ 86034 h 1272874"/>
              <a:gd name="connsiteX86" fmla="*/ 1714032 w 1973126"/>
              <a:gd name="connsiteY86" fmla="*/ 77911 h 1272874"/>
              <a:gd name="connsiteX87" fmla="*/ 1733958 w 1973126"/>
              <a:gd name="connsiteY87" fmla="*/ 70142 h 1272874"/>
              <a:gd name="connsiteX88" fmla="*/ 1753893 w 1973126"/>
              <a:gd name="connsiteY88" fmla="*/ 62713 h 1272874"/>
              <a:gd name="connsiteX89" fmla="*/ 1773819 w 1973126"/>
              <a:gd name="connsiteY89" fmla="*/ 55611 h 1272874"/>
              <a:gd name="connsiteX90" fmla="*/ 1793755 w 1973126"/>
              <a:gd name="connsiteY90" fmla="*/ 48825 h 1272874"/>
              <a:gd name="connsiteX91" fmla="*/ 1813681 w 1973126"/>
              <a:gd name="connsiteY91" fmla="*/ 42342 h 1272874"/>
              <a:gd name="connsiteX92" fmla="*/ 1833616 w 1973126"/>
              <a:gd name="connsiteY92" fmla="*/ 36149 h 1272874"/>
              <a:gd name="connsiteX93" fmla="*/ 1853542 w 1973126"/>
              <a:gd name="connsiteY93" fmla="*/ 30235 h 1272874"/>
              <a:gd name="connsiteX94" fmla="*/ 1873478 w 1973126"/>
              <a:gd name="connsiteY94" fmla="*/ 24589 h 1272874"/>
              <a:gd name="connsiteX95" fmla="*/ 1893404 w 1973126"/>
              <a:gd name="connsiteY95" fmla="*/ 19199 h 1272874"/>
              <a:gd name="connsiteX96" fmla="*/ 1913339 w 1973126"/>
              <a:gd name="connsiteY96" fmla="*/ 14055 h 1272874"/>
              <a:gd name="connsiteX97" fmla="*/ 1933265 w 1973126"/>
              <a:gd name="connsiteY97" fmla="*/ 9148 h 1272874"/>
              <a:gd name="connsiteX98" fmla="*/ 1953201 w 1973126"/>
              <a:gd name="connsiteY98" fmla="*/ 4466 h 1272874"/>
              <a:gd name="connsiteX99" fmla="*/ 1973126 w 1973126"/>
              <a:gd name="connsiteY99" fmla="*/ 0 h 1272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1973126" h="1272874">
                <a:moveTo>
                  <a:pt x="0" y="1272875"/>
                </a:moveTo>
                <a:lnTo>
                  <a:pt x="19931" y="1272875"/>
                </a:lnTo>
                <a:lnTo>
                  <a:pt x="39861" y="1272875"/>
                </a:lnTo>
                <a:lnTo>
                  <a:pt x="59792" y="1272875"/>
                </a:lnTo>
                <a:lnTo>
                  <a:pt x="79722" y="1272875"/>
                </a:lnTo>
                <a:lnTo>
                  <a:pt x="99653" y="1272875"/>
                </a:lnTo>
                <a:lnTo>
                  <a:pt x="119583" y="1272875"/>
                </a:lnTo>
                <a:lnTo>
                  <a:pt x="139514" y="1272865"/>
                </a:lnTo>
                <a:lnTo>
                  <a:pt x="159445" y="1272855"/>
                </a:lnTo>
                <a:lnTo>
                  <a:pt x="179376" y="1272816"/>
                </a:lnTo>
                <a:lnTo>
                  <a:pt x="199306" y="1272737"/>
                </a:lnTo>
                <a:lnTo>
                  <a:pt x="219236" y="1272600"/>
                </a:lnTo>
                <a:lnTo>
                  <a:pt x="239167" y="1272365"/>
                </a:lnTo>
                <a:lnTo>
                  <a:pt x="259098" y="1271963"/>
                </a:lnTo>
                <a:lnTo>
                  <a:pt x="279028" y="1271345"/>
                </a:lnTo>
                <a:lnTo>
                  <a:pt x="298959" y="1270433"/>
                </a:lnTo>
                <a:lnTo>
                  <a:pt x="318890" y="1269148"/>
                </a:lnTo>
                <a:lnTo>
                  <a:pt x="338819" y="1267373"/>
                </a:lnTo>
                <a:lnTo>
                  <a:pt x="358750" y="1265030"/>
                </a:lnTo>
                <a:lnTo>
                  <a:pt x="378681" y="1261990"/>
                </a:lnTo>
                <a:lnTo>
                  <a:pt x="398612" y="1258166"/>
                </a:lnTo>
                <a:lnTo>
                  <a:pt x="418542" y="1253449"/>
                </a:lnTo>
                <a:lnTo>
                  <a:pt x="438473" y="1247752"/>
                </a:lnTo>
                <a:lnTo>
                  <a:pt x="458404" y="1240966"/>
                </a:lnTo>
                <a:lnTo>
                  <a:pt x="478334" y="1233042"/>
                </a:lnTo>
                <a:lnTo>
                  <a:pt x="498264" y="1223903"/>
                </a:lnTo>
                <a:lnTo>
                  <a:pt x="518195" y="1213519"/>
                </a:lnTo>
                <a:lnTo>
                  <a:pt x="538126" y="1201840"/>
                </a:lnTo>
                <a:lnTo>
                  <a:pt x="558057" y="1188866"/>
                </a:lnTo>
                <a:lnTo>
                  <a:pt x="577987" y="1174579"/>
                </a:lnTo>
                <a:lnTo>
                  <a:pt x="597918" y="1159017"/>
                </a:lnTo>
                <a:lnTo>
                  <a:pt x="617848" y="1142200"/>
                </a:lnTo>
                <a:lnTo>
                  <a:pt x="637778" y="1124166"/>
                </a:lnTo>
                <a:lnTo>
                  <a:pt x="657709" y="1104986"/>
                </a:lnTo>
                <a:lnTo>
                  <a:pt x="677640" y="1084707"/>
                </a:lnTo>
                <a:lnTo>
                  <a:pt x="697571" y="1063408"/>
                </a:lnTo>
                <a:lnTo>
                  <a:pt x="717505" y="1041178"/>
                </a:lnTo>
                <a:lnTo>
                  <a:pt x="737431" y="1018085"/>
                </a:lnTo>
                <a:lnTo>
                  <a:pt x="757367" y="994236"/>
                </a:lnTo>
                <a:lnTo>
                  <a:pt x="777293" y="969721"/>
                </a:lnTo>
                <a:lnTo>
                  <a:pt x="797228" y="944628"/>
                </a:lnTo>
                <a:lnTo>
                  <a:pt x="817154" y="919054"/>
                </a:lnTo>
                <a:lnTo>
                  <a:pt x="837080" y="893090"/>
                </a:lnTo>
                <a:lnTo>
                  <a:pt x="857015" y="866829"/>
                </a:lnTo>
                <a:lnTo>
                  <a:pt x="876941" y="840357"/>
                </a:lnTo>
                <a:lnTo>
                  <a:pt x="896877" y="813758"/>
                </a:lnTo>
                <a:lnTo>
                  <a:pt x="916803" y="787113"/>
                </a:lnTo>
                <a:lnTo>
                  <a:pt x="936738" y="760498"/>
                </a:lnTo>
                <a:lnTo>
                  <a:pt x="956664" y="733986"/>
                </a:lnTo>
                <a:lnTo>
                  <a:pt x="976600" y="707640"/>
                </a:lnTo>
                <a:lnTo>
                  <a:pt x="996526" y="681523"/>
                </a:lnTo>
                <a:lnTo>
                  <a:pt x="1016461" y="655690"/>
                </a:lnTo>
                <a:lnTo>
                  <a:pt x="1036387" y="630191"/>
                </a:lnTo>
                <a:lnTo>
                  <a:pt x="1056323" y="605074"/>
                </a:lnTo>
                <a:lnTo>
                  <a:pt x="1076249" y="580378"/>
                </a:lnTo>
                <a:lnTo>
                  <a:pt x="1096184" y="556140"/>
                </a:lnTo>
                <a:lnTo>
                  <a:pt x="1116110" y="532390"/>
                </a:lnTo>
                <a:lnTo>
                  <a:pt x="1136046" y="509154"/>
                </a:lnTo>
                <a:lnTo>
                  <a:pt x="1155972" y="486457"/>
                </a:lnTo>
                <a:lnTo>
                  <a:pt x="1175907" y="464317"/>
                </a:lnTo>
                <a:lnTo>
                  <a:pt x="1195833" y="442749"/>
                </a:lnTo>
                <a:lnTo>
                  <a:pt x="1215769" y="421765"/>
                </a:lnTo>
                <a:lnTo>
                  <a:pt x="1235694" y="401371"/>
                </a:lnTo>
                <a:lnTo>
                  <a:pt x="1255630" y="381577"/>
                </a:lnTo>
                <a:lnTo>
                  <a:pt x="1275556" y="362383"/>
                </a:lnTo>
                <a:lnTo>
                  <a:pt x="1295492" y="343790"/>
                </a:lnTo>
                <a:lnTo>
                  <a:pt x="1315417" y="325795"/>
                </a:lnTo>
                <a:lnTo>
                  <a:pt x="1335353" y="308398"/>
                </a:lnTo>
                <a:lnTo>
                  <a:pt x="1355279" y="291591"/>
                </a:lnTo>
                <a:lnTo>
                  <a:pt x="1375215" y="275368"/>
                </a:lnTo>
                <a:lnTo>
                  <a:pt x="1395140" y="259721"/>
                </a:lnTo>
                <a:lnTo>
                  <a:pt x="1415076" y="244639"/>
                </a:lnTo>
                <a:lnTo>
                  <a:pt x="1435002" y="230113"/>
                </a:lnTo>
                <a:lnTo>
                  <a:pt x="1454937" y="216132"/>
                </a:lnTo>
                <a:lnTo>
                  <a:pt x="1474863" y="202683"/>
                </a:lnTo>
                <a:lnTo>
                  <a:pt x="1494789" y="189754"/>
                </a:lnTo>
                <a:lnTo>
                  <a:pt x="1514725" y="177331"/>
                </a:lnTo>
                <a:lnTo>
                  <a:pt x="1534650" y="165401"/>
                </a:lnTo>
                <a:lnTo>
                  <a:pt x="1554586" y="153951"/>
                </a:lnTo>
                <a:lnTo>
                  <a:pt x="1574512" y="142966"/>
                </a:lnTo>
                <a:lnTo>
                  <a:pt x="1594448" y="132433"/>
                </a:lnTo>
                <a:lnTo>
                  <a:pt x="1614373" y="122335"/>
                </a:lnTo>
                <a:lnTo>
                  <a:pt x="1634309" y="112661"/>
                </a:lnTo>
                <a:lnTo>
                  <a:pt x="1654235" y="103395"/>
                </a:lnTo>
                <a:lnTo>
                  <a:pt x="1674171" y="94524"/>
                </a:lnTo>
                <a:lnTo>
                  <a:pt x="1694096" y="86034"/>
                </a:lnTo>
                <a:lnTo>
                  <a:pt x="1714032" y="77911"/>
                </a:lnTo>
                <a:lnTo>
                  <a:pt x="1733958" y="70142"/>
                </a:lnTo>
                <a:lnTo>
                  <a:pt x="1753893" y="62713"/>
                </a:lnTo>
                <a:lnTo>
                  <a:pt x="1773819" y="55611"/>
                </a:lnTo>
                <a:lnTo>
                  <a:pt x="1793755" y="48825"/>
                </a:lnTo>
                <a:lnTo>
                  <a:pt x="1813681" y="42342"/>
                </a:lnTo>
                <a:lnTo>
                  <a:pt x="1833616" y="36149"/>
                </a:lnTo>
                <a:lnTo>
                  <a:pt x="1853542" y="30235"/>
                </a:lnTo>
                <a:lnTo>
                  <a:pt x="1873478" y="24589"/>
                </a:lnTo>
                <a:lnTo>
                  <a:pt x="1893404" y="19199"/>
                </a:lnTo>
                <a:lnTo>
                  <a:pt x="1913339" y="14055"/>
                </a:lnTo>
                <a:lnTo>
                  <a:pt x="1933265" y="9148"/>
                </a:lnTo>
                <a:lnTo>
                  <a:pt x="1953201" y="4466"/>
                </a:lnTo>
                <a:lnTo>
                  <a:pt x="1973126" y="0"/>
                </a:lnTo>
              </a:path>
            </a:pathLst>
          </a:custGeom>
          <a:noFill/>
          <a:ln w="11763" cap="rnd">
            <a:solidFill>
              <a:srgbClr val="009AF9"/>
            </a:solidFill>
            <a:prstDash val="solid"/>
            <a:round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172" name="Freeform 171">
            <a:extLst>
              <a:ext uri="{FF2B5EF4-FFF2-40B4-BE49-F238E27FC236}">
                <a16:creationId xmlns:a16="http://schemas.microsoft.com/office/drawing/2014/main" id="{C935AF39-3982-E554-7142-F0C5D2DCC62C}"/>
              </a:ext>
            </a:extLst>
          </p:cNvPr>
          <p:cNvSpPr/>
          <p:nvPr/>
        </p:nvSpPr>
        <p:spPr>
          <a:xfrm>
            <a:off x="6416850" y="4275057"/>
            <a:ext cx="28241" cy="28241"/>
          </a:xfrm>
          <a:custGeom>
            <a:avLst/>
            <a:gdLst>
              <a:gd name="connsiteX0" fmla="*/ 28241 w 28241"/>
              <a:gd name="connsiteY0" fmla="*/ 14121 h 28241"/>
              <a:gd name="connsiteX1" fmla="*/ 14121 w 28241"/>
              <a:gd name="connsiteY1" fmla="*/ 28241 h 28241"/>
              <a:gd name="connsiteX2" fmla="*/ 0 w 28241"/>
              <a:gd name="connsiteY2" fmla="*/ 14121 h 28241"/>
              <a:gd name="connsiteX3" fmla="*/ 14121 w 28241"/>
              <a:gd name="connsiteY3" fmla="*/ 0 h 28241"/>
              <a:gd name="connsiteX4" fmla="*/ 28241 w 28241"/>
              <a:gd name="connsiteY4" fmla="*/ 14121 h 28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41" h="28241">
                <a:moveTo>
                  <a:pt x="28241" y="14121"/>
                </a:moveTo>
                <a:cubicBezTo>
                  <a:pt x="28241" y="21919"/>
                  <a:pt x="21919" y="28241"/>
                  <a:pt x="14121" y="28241"/>
                </a:cubicBezTo>
                <a:cubicBezTo>
                  <a:pt x="6322" y="28241"/>
                  <a:pt x="0" y="21919"/>
                  <a:pt x="0" y="14121"/>
                </a:cubicBezTo>
                <a:cubicBezTo>
                  <a:pt x="0" y="6322"/>
                  <a:pt x="6322" y="0"/>
                  <a:pt x="14121" y="0"/>
                </a:cubicBezTo>
                <a:cubicBezTo>
                  <a:pt x="21919" y="0"/>
                  <a:pt x="28241" y="6322"/>
                  <a:pt x="28241" y="14121"/>
                </a:cubicBezTo>
                <a:close/>
              </a:path>
            </a:pathLst>
          </a:custGeom>
          <a:solidFill>
            <a:srgbClr val="E26F46"/>
          </a:solidFill>
          <a:ln w="313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173" name="Freeform 172">
            <a:extLst>
              <a:ext uri="{FF2B5EF4-FFF2-40B4-BE49-F238E27FC236}">
                <a16:creationId xmlns:a16="http://schemas.microsoft.com/office/drawing/2014/main" id="{76A74FE2-A6B7-B930-5220-CEACC33660C0}"/>
              </a:ext>
            </a:extLst>
          </p:cNvPr>
          <p:cNvSpPr/>
          <p:nvPr/>
        </p:nvSpPr>
        <p:spPr>
          <a:xfrm>
            <a:off x="6436781" y="4275057"/>
            <a:ext cx="28241" cy="28241"/>
          </a:xfrm>
          <a:custGeom>
            <a:avLst/>
            <a:gdLst>
              <a:gd name="connsiteX0" fmla="*/ 28241 w 28241"/>
              <a:gd name="connsiteY0" fmla="*/ 14121 h 28241"/>
              <a:gd name="connsiteX1" fmla="*/ 14121 w 28241"/>
              <a:gd name="connsiteY1" fmla="*/ 28241 h 28241"/>
              <a:gd name="connsiteX2" fmla="*/ 0 w 28241"/>
              <a:gd name="connsiteY2" fmla="*/ 14121 h 28241"/>
              <a:gd name="connsiteX3" fmla="*/ 14121 w 28241"/>
              <a:gd name="connsiteY3" fmla="*/ 0 h 28241"/>
              <a:gd name="connsiteX4" fmla="*/ 28241 w 28241"/>
              <a:gd name="connsiteY4" fmla="*/ 14121 h 28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41" h="28241">
                <a:moveTo>
                  <a:pt x="28241" y="14121"/>
                </a:moveTo>
                <a:cubicBezTo>
                  <a:pt x="28241" y="21919"/>
                  <a:pt x="21919" y="28241"/>
                  <a:pt x="14121" y="28241"/>
                </a:cubicBezTo>
                <a:cubicBezTo>
                  <a:pt x="6322" y="28241"/>
                  <a:pt x="0" y="21919"/>
                  <a:pt x="0" y="14121"/>
                </a:cubicBezTo>
                <a:cubicBezTo>
                  <a:pt x="0" y="6322"/>
                  <a:pt x="6322" y="0"/>
                  <a:pt x="14121" y="0"/>
                </a:cubicBezTo>
                <a:cubicBezTo>
                  <a:pt x="21919" y="0"/>
                  <a:pt x="28241" y="6322"/>
                  <a:pt x="28241" y="14121"/>
                </a:cubicBezTo>
                <a:close/>
              </a:path>
            </a:pathLst>
          </a:custGeom>
          <a:solidFill>
            <a:srgbClr val="E26F46"/>
          </a:solidFill>
          <a:ln w="313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174" name="Freeform 173">
            <a:extLst>
              <a:ext uri="{FF2B5EF4-FFF2-40B4-BE49-F238E27FC236}">
                <a16:creationId xmlns:a16="http://schemas.microsoft.com/office/drawing/2014/main" id="{17385FBE-84B5-571B-1E8C-77D11BE4D9A9}"/>
              </a:ext>
            </a:extLst>
          </p:cNvPr>
          <p:cNvSpPr/>
          <p:nvPr/>
        </p:nvSpPr>
        <p:spPr>
          <a:xfrm>
            <a:off x="6456711" y="4275057"/>
            <a:ext cx="28241" cy="28241"/>
          </a:xfrm>
          <a:custGeom>
            <a:avLst/>
            <a:gdLst>
              <a:gd name="connsiteX0" fmla="*/ 28241 w 28241"/>
              <a:gd name="connsiteY0" fmla="*/ 14121 h 28241"/>
              <a:gd name="connsiteX1" fmla="*/ 14121 w 28241"/>
              <a:gd name="connsiteY1" fmla="*/ 28241 h 28241"/>
              <a:gd name="connsiteX2" fmla="*/ 0 w 28241"/>
              <a:gd name="connsiteY2" fmla="*/ 14121 h 28241"/>
              <a:gd name="connsiteX3" fmla="*/ 14121 w 28241"/>
              <a:gd name="connsiteY3" fmla="*/ 0 h 28241"/>
              <a:gd name="connsiteX4" fmla="*/ 28241 w 28241"/>
              <a:gd name="connsiteY4" fmla="*/ 14121 h 28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41" h="28241">
                <a:moveTo>
                  <a:pt x="28241" y="14121"/>
                </a:moveTo>
                <a:cubicBezTo>
                  <a:pt x="28241" y="21919"/>
                  <a:pt x="21919" y="28241"/>
                  <a:pt x="14121" y="28241"/>
                </a:cubicBezTo>
                <a:cubicBezTo>
                  <a:pt x="6322" y="28241"/>
                  <a:pt x="0" y="21919"/>
                  <a:pt x="0" y="14121"/>
                </a:cubicBezTo>
                <a:cubicBezTo>
                  <a:pt x="0" y="6322"/>
                  <a:pt x="6322" y="0"/>
                  <a:pt x="14121" y="0"/>
                </a:cubicBezTo>
                <a:cubicBezTo>
                  <a:pt x="21919" y="0"/>
                  <a:pt x="28241" y="6322"/>
                  <a:pt x="28241" y="14121"/>
                </a:cubicBezTo>
                <a:close/>
              </a:path>
            </a:pathLst>
          </a:custGeom>
          <a:solidFill>
            <a:srgbClr val="E26F46"/>
          </a:solidFill>
          <a:ln w="313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175" name="Freeform 174">
            <a:extLst>
              <a:ext uri="{FF2B5EF4-FFF2-40B4-BE49-F238E27FC236}">
                <a16:creationId xmlns:a16="http://schemas.microsoft.com/office/drawing/2014/main" id="{93B6B856-CF4C-C3BB-2E65-CCE747364068}"/>
              </a:ext>
            </a:extLst>
          </p:cNvPr>
          <p:cNvSpPr/>
          <p:nvPr/>
        </p:nvSpPr>
        <p:spPr>
          <a:xfrm>
            <a:off x="6476642" y="4275057"/>
            <a:ext cx="28241" cy="28241"/>
          </a:xfrm>
          <a:custGeom>
            <a:avLst/>
            <a:gdLst>
              <a:gd name="connsiteX0" fmla="*/ 28241 w 28241"/>
              <a:gd name="connsiteY0" fmla="*/ 14121 h 28241"/>
              <a:gd name="connsiteX1" fmla="*/ 14121 w 28241"/>
              <a:gd name="connsiteY1" fmla="*/ 28241 h 28241"/>
              <a:gd name="connsiteX2" fmla="*/ 0 w 28241"/>
              <a:gd name="connsiteY2" fmla="*/ 14121 h 28241"/>
              <a:gd name="connsiteX3" fmla="*/ 14121 w 28241"/>
              <a:gd name="connsiteY3" fmla="*/ 0 h 28241"/>
              <a:gd name="connsiteX4" fmla="*/ 28241 w 28241"/>
              <a:gd name="connsiteY4" fmla="*/ 14121 h 28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41" h="28241">
                <a:moveTo>
                  <a:pt x="28241" y="14121"/>
                </a:moveTo>
                <a:cubicBezTo>
                  <a:pt x="28241" y="21919"/>
                  <a:pt x="21919" y="28241"/>
                  <a:pt x="14121" y="28241"/>
                </a:cubicBezTo>
                <a:cubicBezTo>
                  <a:pt x="6322" y="28241"/>
                  <a:pt x="0" y="21919"/>
                  <a:pt x="0" y="14121"/>
                </a:cubicBezTo>
                <a:cubicBezTo>
                  <a:pt x="0" y="6322"/>
                  <a:pt x="6322" y="0"/>
                  <a:pt x="14121" y="0"/>
                </a:cubicBezTo>
                <a:cubicBezTo>
                  <a:pt x="21919" y="0"/>
                  <a:pt x="28241" y="6322"/>
                  <a:pt x="28241" y="14121"/>
                </a:cubicBezTo>
                <a:close/>
              </a:path>
            </a:pathLst>
          </a:custGeom>
          <a:solidFill>
            <a:srgbClr val="E26F46"/>
          </a:solidFill>
          <a:ln w="313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176" name="Freeform 175">
            <a:extLst>
              <a:ext uri="{FF2B5EF4-FFF2-40B4-BE49-F238E27FC236}">
                <a16:creationId xmlns:a16="http://schemas.microsoft.com/office/drawing/2014/main" id="{86A59B90-C5FC-1521-BD8A-9F42BEF30707}"/>
              </a:ext>
            </a:extLst>
          </p:cNvPr>
          <p:cNvSpPr/>
          <p:nvPr/>
        </p:nvSpPr>
        <p:spPr>
          <a:xfrm>
            <a:off x="6496572" y="4275057"/>
            <a:ext cx="28241" cy="28241"/>
          </a:xfrm>
          <a:custGeom>
            <a:avLst/>
            <a:gdLst>
              <a:gd name="connsiteX0" fmla="*/ 28241 w 28241"/>
              <a:gd name="connsiteY0" fmla="*/ 14121 h 28241"/>
              <a:gd name="connsiteX1" fmla="*/ 14121 w 28241"/>
              <a:gd name="connsiteY1" fmla="*/ 28241 h 28241"/>
              <a:gd name="connsiteX2" fmla="*/ 0 w 28241"/>
              <a:gd name="connsiteY2" fmla="*/ 14121 h 28241"/>
              <a:gd name="connsiteX3" fmla="*/ 14121 w 28241"/>
              <a:gd name="connsiteY3" fmla="*/ 0 h 28241"/>
              <a:gd name="connsiteX4" fmla="*/ 28241 w 28241"/>
              <a:gd name="connsiteY4" fmla="*/ 14121 h 28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41" h="28241">
                <a:moveTo>
                  <a:pt x="28241" y="14121"/>
                </a:moveTo>
                <a:cubicBezTo>
                  <a:pt x="28241" y="21919"/>
                  <a:pt x="21919" y="28241"/>
                  <a:pt x="14121" y="28241"/>
                </a:cubicBezTo>
                <a:cubicBezTo>
                  <a:pt x="6322" y="28241"/>
                  <a:pt x="0" y="21919"/>
                  <a:pt x="0" y="14121"/>
                </a:cubicBezTo>
                <a:cubicBezTo>
                  <a:pt x="0" y="6322"/>
                  <a:pt x="6322" y="0"/>
                  <a:pt x="14121" y="0"/>
                </a:cubicBezTo>
                <a:cubicBezTo>
                  <a:pt x="21919" y="0"/>
                  <a:pt x="28241" y="6322"/>
                  <a:pt x="28241" y="14121"/>
                </a:cubicBezTo>
                <a:close/>
              </a:path>
            </a:pathLst>
          </a:custGeom>
          <a:solidFill>
            <a:srgbClr val="E26F46"/>
          </a:solidFill>
          <a:ln w="313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177" name="Freeform 176">
            <a:extLst>
              <a:ext uri="{FF2B5EF4-FFF2-40B4-BE49-F238E27FC236}">
                <a16:creationId xmlns:a16="http://schemas.microsoft.com/office/drawing/2014/main" id="{A05AB5E6-AA15-1DCF-D5C6-56C6EA91EB8A}"/>
              </a:ext>
            </a:extLst>
          </p:cNvPr>
          <p:cNvSpPr/>
          <p:nvPr/>
        </p:nvSpPr>
        <p:spPr>
          <a:xfrm>
            <a:off x="6516502" y="4275057"/>
            <a:ext cx="28241" cy="28241"/>
          </a:xfrm>
          <a:custGeom>
            <a:avLst/>
            <a:gdLst>
              <a:gd name="connsiteX0" fmla="*/ 28241 w 28241"/>
              <a:gd name="connsiteY0" fmla="*/ 14121 h 28241"/>
              <a:gd name="connsiteX1" fmla="*/ 14121 w 28241"/>
              <a:gd name="connsiteY1" fmla="*/ 28241 h 28241"/>
              <a:gd name="connsiteX2" fmla="*/ 0 w 28241"/>
              <a:gd name="connsiteY2" fmla="*/ 14121 h 28241"/>
              <a:gd name="connsiteX3" fmla="*/ 14121 w 28241"/>
              <a:gd name="connsiteY3" fmla="*/ 0 h 28241"/>
              <a:gd name="connsiteX4" fmla="*/ 28241 w 28241"/>
              <a:gd name="connsiteY4" fmla="*/ 14121 h 28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41" h="28241">
                <a:moveTo>
                  <a:pt x="28241" y="14121"/>
                </a:moveTo>
                <a:cubicBezTo>
                  <a:pt x="28241" y="21919"/>
                  <a:pt x="21919" y="28241"/>
                  <a:pt x="14121" y="28241"/>
                </a:cubicBezTo>
                <a:cubicBezTo>
                  <a:pt x="6322" y="28241"/>
                  <a:pt x="0" y="21919"/>
                  <a:pt x="0" y="14121"/>
                </a:cubicBezTo>
                <a:cubicBezTo>
                  <a:pt x="0" y="6322"/>
                  <a:pt x="6322" y="0"/>
                  <a:pt x="14121" y="0"/>
                </a:cubicBezTo>
                <a:cubicBezTo>
                  <a:pt x="21919" y="0"/>
                  <a:pt x="28241" y="6322"/>
                  <a:pt x="28241" y="14121"/>
                </a:cubicBezTo>
                <a:close/>
              </a:path>
            </a:pathLst>
          </a:custGeom>
          <a:solidFill>
            <a:srgbClr val="E26F46"/>
          </a:solidFill>
          <a:ln w="313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178" name="Freeform 177">
            <a:extLst>
              <a:ext uri="{FF2B5EF4-FFF2-40B4-BE49-F238E27FC236}">
                <a16:creationId xmlns:a16="http://schemas.microsoft.com/office/drawing/2014/main" id="{AEA88C32-5E3B-BE19-95F8-B83795DF3F97}"/>
              </a:ext>
            </a:extLst>
          </p:cNvPr>
          <p:cNvSpPr/>
          <p:nvPr/>
        </p:nvSpPr>
        <p:spPr>
          <a:xfrm>
            <a:off x="6536433" y="4275057"/>
            <a:ext cx="28241" cy="28241"/>
          </a:xfrm>
          <a:custGeom>
            <a:avLst/>
            <a:gdLst>
              <a:gd name="connsiteX0" fmla="*/ 28241 w 28241"/>
              <a:gd name="connsiteY0" fmla="*/ 14121 h 28241"/>
              <a:gd name="connsiteX1" fmla="*/ 14121 w 28241"/>
              <a:gd name="connsiteY1" fmla="*/ 28241 h 28241"/>
              <a:gd name="connsiteX2" fmla="*/ 0 w 28241"/>
              <a:gd name="connsiteY2" fmla="*/ 14121 h 28241"/>
              <a:gd name="connsiteX3" fmla="*/ 14121 w 28241"/>
              <a:gd name="connsiteY3" fmla="*/ 0 h 28241"/>
              <a:gd name="connsiteX4" fmla="*/ 28241 w 28241"/>
              <a:gd name="connsiteY4" fmla="*/ 14121 h 28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41" h="28241">
                <a:moveTo>
                  <a:pt x="28241" y="14121"/>
                </a:moveTo>
                <a:cubicBezTo>
                  <a:pt x="28241" y="21919"/>
                  <a:pt x="21919" y="28241"/>
                  <a:pt x="14121" y="28241"/>
                </a:cubicBezTo>
                <a:cubicBezTo>
                  <a:pt x="6322" y="28241"/>
                  <a:pt x="0" y="21919"/>
                  <a:pt x="0" y="14121"/>
                </a:cubicBezTo>
                <a:cubicBezTo>
                  <a:pt x="0" y="6322"/>
                  <a:pt x="6322" y="0"/>
                  <a:pt x="14121" y="0"/>
                </a:cubicBezTo>
                <a:cubicBezTo>
                  <a:pt x="21919" y="0"/>
                  <a:pt x="28241" y="6322"/>
                  <a:pt x="28241" y="14121"/>
                </a:cubicBezTo>
                <a:close/>
              </a:path>
            </a:pathLst>
          </a:custGeom>
          <a:solidFill>
            <a:srgbClr val="E26F46"/>
          </a:solidFill>
          <a:ln w="313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179" name="Freeform 178">
            <a:extLst>
              <a:ext uri="{FF2B5EF4-FFF2-40B4-BE49-F238E27FC236}">
                <a16:creationId xmlns:a16="http://schemas.microsoft.com/office/drawing/2014/main" id="{9CB3016E-1494-20B5-0686-C6A16F19DFB6}"/>
              </a:ext>
            </a:extLst>
          </p:cNvPr>
          <p:cNvSpPr/>
          <p:nvPr/>
        </p:nvSpPr>
        <p:spPr>
          <a:xfrm>
            <a:off x="6556364" y="4275047"/>
            <a:ext cx="28241" cy="28241"/>
          </a:xfrm>
          <a:custGeom>
            <a:avLst/>
            <a:gdLst>
              <a:gd name="connsiteX0" fmla="*/ 28241 w 28241"/>
              <a:gd name="connsiteY0" fmla="*/ 14121 h 28241"/>
              <a:gd name="connsiteX1" fmla="*/ 14121 w 28241"/>
              <a:gd name="connsiteY1" fmla="*/ 28241 h 28241"/>
              <a:gd name="connsiteX2" fmla="*/ 0 w 28241"/>
              <a:gd name="connsiteY2" fmla="*/ 14121 h 28241"/>
              <a:gd name="connsiteX3" fmla="*/ 14121 w 28241"/>
              <a:gd name="connsiteY3" fmla="*/ 0 h 28241"/>
              <a:gd name="connsiteX4" fmla="*/ 28241 w 28241"/>
              <a:gd name="connsiteY4" fmla="*/ 14121 h 28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41" h="28241">
                <a:moveTo>
                  <a:pt x="28241" y="14121"/>
                </a:moveTo>
                <a:cubicBezTo>
                  <a:pt x="28241" y="21919"/>
                  <a:pt x="21919" y="28241"/>
                  <a:pt x="14121" y="28241"/>
                </a:cubicBezTo>
                <a:cubicBezTo>
                  <a:pt x="6322" y="28241"/>
                  <a:pt x="0" y="21919"/>
                  <a:pt x="0" y="14121"/>
                </a:cubicBezTo>
                <a:cubicBezTo>
                  <a:pt x="0" y="6322"/>
                  <a:pt x="6322" y="0"/>
                  <a:pt x="14121" y="0"/>
                </a:cubicBezTo>
                <a:cubicBezTo>
                  <a:pt x="21919" y="0"/>
                  <a:pt x="28241" y="6322"/>
                  <a:pt x="28241" y="14121"/>
                </a:cubicBezTo>
                <a:close/>
              </a:path>
            </a:pathLst>
          </a:custGeom>
          <a:solidFill>
            <a:srgbClr val="E26F46"/>
          </a:solidFill>
          <a:ln w="313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180" name="Freeform 179">
            <a:extLst>
              <a:ext uri="{FF2B5EF4-FFF2-40B4-BE49-F238E27FC236}">
                <a16:creationId xmlns:a16="http://schemas.microsoft.com/office/drawing/2014/main" id="{421EF37F-95F6-603A-93E5-154425FA173F}"/>
              </a:ext>
            </a:extLst>
          </p:cNvPr>
          <p:cNvSpPr/>
          <p:nvPr/>
        </p:nvSpPr>
        <p:spPr>
          <a:xfrm>
            <a:off x="6576295" y="4275038"/>
            <a:ext cx="28241" cy="28241"/>
          </a:xfrm>
          <a:custGeom>
            <a:avLst/>
            <a:gdLst>
              <a:gd name="connsiteX0" fmla="*/ 28241 w 28241"/>
              <a:gd name="connsiteY0" fmla="*/ 14121 h 28241"/>
              <a:gd name="connsiteX1" fmla="*/ 14121 w 28241"/>
              <a:gd name="connsiteY1" fmla="*/ 28241 h 28241"/>
              <a:gd name="connsiteX2" fmla="*/ 0 w 28241"/>
              <a:gd name="connsiteY2" fmla="*/ 14121 h 28241"/>
              <a:gd name="connsiteX3" fmla="*/ 14121 w 28241"/>
              <a:gd name="connsiteY3" fmla="*/ 0 h 28241"/>
              <a:gd name="connsiteX4" fmla="*/ 28241 w 28241"/>
              <a:gd name="connsiteY4" fmla="*/ 14121 h 28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41" h="28241">
                <a:moveTo>
                  <a:pt x="28241" y="14121"/>
                </a:moveTo>
                <a:cubicBezTo>
                  <a:pt x="28241" y="21919"/>
                  <a:pt x="21919" y="28241"/>
                  <a:pt x="14121" y="28241"/>
                </a:cubicBezTo>
                <a:cubicBezTo>
                  <a:pt x="6322" y="28241"/>
                  <a:pt x="0" y="21919"/>
                  <a:pt x="0" y="14121"/>
                </a:cubicBezTo>
                <a:cubicBezTo>
                  <a:pt x="0" y="6322"/>
                  <a:pt x="6322" y="0"/>
                  <a:pt x="14121" y="0"/>
                </a:cubicBezTo>
                <a:cubicBezTo>
                  <a:pt x="21919" y="0"/>
                  <a:pt x="28241" y="6322"/>
                  <a:pt x="28241" y="14121"/>
                </a:cubicBezTo>
                <a:close/>
              </a:path>
            </a:pathLst>
          </a:custGeom>
          <a:solidFill>
            <a:srgbClr val="E26F46"/>
          </a:solidFill>
          <a:ln w="313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181" name="Freeform 180">
            <a:extLst>
              <a:ext uri="{FF2B5EF4-FFF2-40B4-BE49-F238E27FC236}">
                <a16:creationId xmlns:a16="http://schemas.microsoft.com/office/drawing/2014/main" id="{CD8AEE3F-6B0B-C1C5-9830-3DC261177223}"/>
              </a:ext>
            </a:extLst>
          </p:cNvPr>
          <p:cNvSpPr/>
          <p:nvPr/>
        </p:nvSpPr>
        <p:spPr>
          <a:xfrm>
            <a:off x="6596225" y="4274998"/>
            <a:ext cx="28241" cy="28241"/>
          </a:xfrm>
          <a:custGeom>
            <a:avLst/>
            <a:gdLst>
              <a:gd name="connsiteX0" fmla="*/ 28241 w 28241"/>
              <a:gd name="connsiteY0" fmla="*/ 14121 h 28241"/>
              <a:gd name="connsiteX1" fmla="*/ 14121 w 28241"/>
              <a:gd name="connsiteY1" fmla="*/ 28241 h 28241"/>
              <a:gd name="connsiteX2" fmla="*/ 0 w 28241"/>
              <a:gd name="connsiteY2" fmla="*/ 14121 h 28241"/>
              <a:gd name="connsiteX3" fmla="*/ 14121 w 28241"/>
              <a:gd name="connsiteY3" fmla="*/ 0 h 28241"/>
              <a:gd name="connsiteX4" fmla="*/ 28241 w 28241"/>
              <a:gd name="connsiteY4" fmla="*/ 14121 h 28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41" h="28241">
                <a:moveTo>
                  <a:pt x="28241" y="14121"/>
                </a:moveTo>
                <a:cubicBezTo>
                  <a:pt x="28241" y="21919"/>
                  <a:pt x="21919" y="28241"/>
                  <a:pt x="14121" y="28241"/>
                </a:cubicBezTo>
                <a:cubicBezTo>
                  <a:pt x="6322" y="28241"/>
                  <a:pt x="0" y="21919"/>
                  <a:pt x="0" y="14121"/>
                </a:cubicBezTo>
                <a:cubicBezTo>
                  <a:pt x="0" y="6322"/>
                  <a:pt x="6322" y="0"/>
                  <a:pt x="14121" y="0"/>
                </a:cubicBezTo>
                <a:cubicBezTo>
                  <a:pt x="21919" y="0"/>
                  <a:pt x="28241" y="6322"/>
                  <a:pt x="28241" y="14121"/>
                </a:cubicBezTo>
                <a:close/>
              </a:path>
            </a:pathLst>
          </a:custGeom>
          <a:solidFill>
            <a:srgbClr val="E26F46"/>
          </a:solidFill>
          <a:ln w="313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182" name="Freeform 181">
            <a:extLst>
              <a:ext uri="{FF2B5EF4-FFF2-40B4-BE49-F238E27FC236}">
                <a16:creationId xmlns:a16="http://schemas.microsoft.com/office/drawing/2014/main" id="{DD5A7C86-D29D-DDC1-9F28-F6239C16188E}"/>
              </a:ext>
            </a:extLst>
          </p:cNvPr>
          <p:cNvSpPr/>
          <p:nvPr/>
        </p:nvSpPr>
        <p:spPr>
          <a:xfrm>
            <a:off x="6616156" y="4274920"/>
            <a:ext cx="28241" cy="28241"/>
          </a:xfrm>
          <a:custGeom>
            <a:avLst/>
            <a:gdLst>
              <a:gd name="connsiteX0" fmla="*/ 28241 w 28241"/>
              <a:gd name="connsiteY0" fmla="*/ 14121 h 28241"/>
              <a:gd name="connsiteX1" fmla="*/ 14121 w 28241"/>
              <a:gd name="connsiteY1" fmla="*/ 28241 h 28241"/>
              <a:gd name="connsiteX2" fmla="*/ 0 w 28241"/>
              <a:gd name="connsiteY2" fmla="*/ 14121 h 28241"/>
              <a:gd name="connsiteX3" fmla="*/ 14121 w 28241"/>
              <a:gd name="connsiteY3" fmla="*/ 0 h 28241"/>
              <a:gd name="connsiteX4" fmla="*/ 28241 w 28241"/>
              <a:gd name="connsiteY4" fmla="*/ 14121 h 28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41" h="28241">
                <a:moveTo>
                  <a:pt x="28241" y="14121"/>
                </a:moveTo>
                <a:cubicBezTo>
                  <a:pt x="28241" y="21919"/>
                  <a:pt x="21919" y="28241"/>
                  <a:pt x="14121" y="28241"/>
                </a:cubicBezTo>
                <a:cubicBezTo>
                  <a:pt x="6322" y="28241"/>
                  <a:pt x="0" y="21919"/>
                  <a:pt x="0" y="14121"/>
                </a:cubicBezTo>
                <a:cubicBezTo>
                  <a:pt x="0" y="6322"/>
                  <a:pt x="6322" y="0"/>
                  <a:pt x="14121" y="0"/>
                </a:cubicBezTo>
                <a:cubicBezTo>
                  <a:pt x="21919" y="0"/>
                  <a:pt x="28241" y="6322"/>
                  <a:pt x="28241" y="14121"/>
                </a:cubicBezTo>
                <a:close/>
              </a:path>
            </a:pathLst>
          </a:custGeom>
          <a:solidFill>
            <a:srgbClr val="E26F46"/>
          </a:solidFill>
          <a:ln w="313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183" name="Freeform 182">
            <a:extLst>
              <a:ext uri="{FF2B5EF4-FFF2-40B4-BE49-F238E27FC236}">
                <a16:creationId xmlns:a16="http://schemas.microsoft.com/office/drawing/2014/main" id="{D1399E0F-D80D-439E-6AED-7C6B051E2602}"/>
              </a:ext>
            </a:extLst>
          </p:cNvPr>
          <p:cNvSpPr/>
          <p:nvPr/>
        </p:nvSpPr>
        <p:spPr>
          <a:xfrm>
            <a:off x="6636086" y="4274783"/>
            <a:ext cx="28241" cy="28241"/>
          </a:xfrm>
          <a:custGeom>
            <a:avLst/>
            <a:gdLst>
              <a:gd name="connsiteX0" fmla="*/ 28241 w 28241"/>
              <a:gd name="connsiteY0" fmla="*/ 14121 h 28241"/>
              <a:gd name="connsiteX1" fmla="*/ 14121 w 28241"/>
              <a:gd name="connsiteY1" fmla="*/ 28241 h 28241"/>
              <a:gd name="connsiteX2" fmla="*/ 0 w 28241"/>
              <a:gd name="connsiteY2" fmla="*/ 14121 h 28241"/>
              <a:gd name="connsiteX3" fmla="*/ 14121 w 28241"/>
              <a:gd name="connsiteY3" fmla="*/ 0 h 28241"/>
              <a:gd name="connsiteX4" fmla="*/ 28241 w 28241"/>
              <a:gd name="connsiteY4" fmla="*/ 14121 h 28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41" h="28241">
                <a:moveTo>
                  <a:pt x="28241" y="14121"/>
                </a:moveTo>
                <a:cubicBezTo>
                  <a:pt x="28241" y="21919"/>
                  <a:pt x="21919" y="28241"/>
                  <a:pt x="14121" y="28241"/>
                </a:cubicBezTo>
                <a:cubicBezTo>
                  <a:pt x="6322" y="28241"/>
                  <a:pt x="0" y="21919"/>
                  <a:pt x="0" y="14121"/>
                </a:cubicBezTo>
                <a:cubicBezTo>
                  <a:pt x="0" y="6322"/>
                  <a:pt x="6322" y="0"/>
                  <a:pt x="14121" y="0"/>
                </a:cubicBezTo>
                <a:cubicBezTo>
                  <a:pt x="21919" y="0"/>
                  <a:pt x="28241" y="6322"/>
                  <a:pt x="28241" y="14121"/>
                </a:cubicBezTo>
                <a:close/>
              </a:path>
            </a:pathLst>
          </a:custGeom>
          <a:solidFill>
            <a:srgbClr val="E26F46"/>
          </a:solidFill>
          <a:ln w="313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184" name="Freeform 183">
            <a:extLst>
              <a:ext uri="{FF2B5EF4-FFF2-40B4-BE49-F238E27FC236}">
                <a16:creationId xmlns:a16="http://schemas.microsoft.com/office/drawing/2014/main" id="{511E7BDB-CDC0-2FBC-FC79-A7CEA5D825C3}"/>
              </a:ext>
            </a:extLst>
          </p:cNvPr>
          <p:cNvSpPr/>
          <p:nvPr/>
        </p:nvSpPr>
        <p:spPr>
          <a:xfrm>
            <a:off x="6656017" y="4274547"/>
            <a:ext cx="28241" cy="28241"/>
          </a:xfrm>
          <a:custGeom>
            <a:avLst/>
            <a:gdLst>
              <a:gd name="connsiteX0" fmla="*/ 28241 w 28241"/>
              <a:gd name="connsiteY0" fmla="*/ 14121 h 28241"/>
              <a:gd name="connsiteX1" fmla="*/ 14121 w 28241"/>
              <a:gd name="connsiteY1" fmla="*/ 28241 h 28241"/>
              <a:gd name="connsiteX2" fmla="*/ 0 w 28241"/>
              <a:gd name="connsiteY2" fmla="*/ 14121 h 28241"/>
              <a:gd name="connsiteX3" fmla="*/ 14121 w 28241"/>
              <a:gd name="connsiteY3" fmla="*/ 0 h 28241"/>
              <a:gd name="connsiteX4" fmla="*/ 28241 w 28241"/>
              <a:gd name="connsiteY4" fmla="*/ 14121 h 28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41" h="28241">
                <a:moveTo>
                  <a:pt x="28241" y="14121"/>
                </a:moveTo>
                <a:cubicBezTo>
                  <a:pt x="28241" y="21919"/>
                  <a:pt x="21919" y="28241"/>
                  <a:pt x="14121" y="28241"/>
                </a:cubicBezTo>
                <a:cubicBezTo>
                  <a:pt x="6322" y="28241"/>
                  <a:pt x="0" y="21919"/>
                  <a:pt x="0" y="14121"/>
                </a:cubicBezTo>
                <a:cubicBezTo>
                  <a:pt x="0" y="6322"/>
                  <a:pt x="6322" y="0"/>
                  <a:pt x="14121" y="0"/>
                </a:cubicBezTo>
                <a:cubicBezTo>
                  <a:pt x="21919" y="0"/>
                  <a:pt x="28241" y="6322"/>
                  <a:pt x="28241" y="14121"/>
                </a:cubicBezTo>
                <a:close/>
              </a:path>
            </a:pathLst>
          </a:custGeom>
          <a:solidFill>
            <a:srgbClr val="E26F46"/>
          </a:solidFill>
          <a:ln w="313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185" name="Freeform 184">
            <a:extLst>
              <a:ext uri="{FF2B5EF4-FFF2-40B4-BE49-F238E27FC236}">
                <a16:creationId xmlns:a16="http://schemas.microsoft.com/office/drawing/2014/main" id="{6E17EDC1-5AEE-623A-493A-F57E3829CF14}"/>
              </a:ext>
            </a:extLst>
          </p:cNvPr>
          <p:cNvSpPr/>
          <p:nvPr/>
        </p:nvSpPr>
        <p:spPr>
          <a:xfrm>
            <a:off x="6675947" y="4274145"/>
            <a:ext cx="28241" cy="28241"/>
          </a:xfrm>
          <a:custGeom>
            <a:avLst/>
            <a:gdLst>
              <a:gd name="connsiteX0" fmla="*/ 28241 w 28241"/>
              <a:gd name="connsiteY0" fmla="*/ 14121 h 28241"/>
              <a:gd name="connsiteX1" fmla="*/ 14121 w 28241"/>
              <a:gd name="connsiteY1" fmla="*/ 28241 h 28241"/>
              <a:gd name="connsiteX2" fmla="*/ 0 w 28241"/>
              <a:gd name="connsiteY2" fmla="*/ 14121 h 28241"/>
              <a:gd name="connsiteX3" fmla="*/ 14121 w 28241"/>
              <a:gd name="connsiteY3" fmla="*/ 0 h 28241"/>
              <a:gd name="connsiteX4" fmla="*/ 28241 w 28241"/>
              <a:gd name="connsiteY4" fmla="*/ 14121 h 28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41" h="28241">
                <a:moveTo>
                  <a:pt x="28241" y="14121"/>
                </a:moveTo>
                <a:cubicBezTo>
                  <a:pt x="28241" y="21919"/>
                  <a:pt x="21919" y="28241"/>
                  <a:pt x="14121" y="28241"/>
                </a:cubicBezTo>
                <a:cubicBezTo>
                  <a:pt x="6322" y="28241"/>
                  <a:pt x="0" y="21919"/>
                  <a:pt x="0" y="14121"/>
                </a:cubicBezTo>
                <a:cubicBezTo>
                  <a:pt x="0" y="6322"/>
                  <a:pt x="6322" y="0"/>
                  <a:pt x="14121" y="0"/>
                </a:cubicBezTo>
                <a:cubicBezTo>
                  <a:pt x="21919" y="0"/>
                  <a:pt x="28241" y="6322"/>
                  <a:pt x="28241" y="14121"/>
                </a:cubicBezTo>
                <a:close/>
              </a:path>
            </a:pathLst>
          </a:custGeom>
          <a:solidFill>
            <a:srgbClr val="E26F46"/>
          </a:solidFill>
          <a:ln w="313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186" name="Freeform 185">
            <a:extLst>
              <a:ext uri="{FF2B5EF4-FFF2-40B4-BE49-F238E27FC236}">
                <a16:creationId xmlns:a16="http://schemas.microsoft.com/office/drawing/2014/main" id="{B3152F85-6D4D-C470-EBB1-696EA5632F19}"/>
              </a:ext>
            </a:extLst>
          </p:cNvPr>
          <p:cNvSpPr/>
          <p:nvPr/>
        </p:nvSpPr>
        <p:spPr>
          <a:xfrm>
            <a:off x="6695878" y="4273527"/>
            <a:ext cx="28241" cy="28241"/>
          </a:xfrm>
          <a:custGeom>
            <a:avLst/>
            <a:gdLst>
              <a:gd name="connsiteX0" fmla="*/ 28241 w 28241"/>
              <a:gd name="connsiteY0" fmla="*/ 14121 h 28241"/>
              <a:gd name="connsiteX1" fmla="*/ 14121 w 28241"/>
              <a:gd name="connsiteY1" fmla="*/ 28241 h 28241"/>
              <a:gd name="connsiteX2" fmla="*/ 0 w 28241"/>
              <a:gd name="connsiteY2" fmla="*/ 14121 h 28241"/>
              <a:gd name="connsiteX3" fmla="*/ 14121 w 28241"/>
              <a:gd name="connsiteY3" fmla="*/ 0 h 28241"/>
              <a:gd name="connsiteX4" fmla="*/ 28241 w 28241"/>
              <a:gd name="connsiteY4" fmla="*/ 14121 h 28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41" h="28241">
                <a:moveTo>
                  <a:pt x="28241" y="14121"/>
                </a:moveTo>
                <a:cubicBezTo>
                  <a:pt x="28241" y="21919"/>
                  <a:pt x="21919" y="28241"/>
                  <a:pt x="14121" y="28241"/>
                </a:cubicBezTo>
                <a:cubicBezTo>
                  <a:pt x="6322" y="28241"/>
                  <a:pt x="0" y="21919"/>
                  <a:pt x="0" y="14121"/>
                </a:cubicBezTo>
                <a:cubicBezTo>
                  <a:pt x="0" y="6322"/>
                  <a:pt x="6322" y="0"/>
                  <a:pt x="14121" y="0"/>
                </a:cubicBezTo>
                <a:cubicBezTo>
                  <a:pt x="21919" y="0"/>
                  <a:pt x="28241" y="6322"/>
                  <a:pt x="28241" y="14121"/>
                </a:cubicBezTo>
                <a:close/>
              </a:path>
            </a:pathLst>
          </a:custGeom>
          <a:solidFill>
            <a:srgbClr val="E26F46"/>
          </a:solidFill>
          <a:ln w="313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187" name="Freeform 186">
            <a:extLst>
              <a:ext uri="{FF2B5EF4-FFF2-40B4-BE49-F238E27FC236}">
                <a16:creationId xmlns:a16="http://schemas.microsoft.com/office/drawing/2014/main" id="{FB36C666-E829-6FEE-E337-CD84E8460734}"/>
              </a:ext>
            </a:extLst>
          </p:cNvPr>
          <p:cNvSpPr/>
          <p:nvPr/>
        </p:nvSpPr>
        <p:spPr>
          <a:xfrm>
            <a:off x="6715809" y="4272615"/>
            <a:ext cx="28241" cy="28241"/>
          </a:xfrm>
          <a:custGeom>
            <a:avLst/>
            <a:gdLst>
              <a:gd name="connsiteX0" fmla="*/ 28241 w 28241"/>
              <a:gd name="connsiteY0" fmla="*/ 14121 h 28241"/>
              <a:gd name="connsiteX1" fmla="*/ 14121 w 28241"/>
              <a:gd name="connsiteY1" fmla="*/ 28241 h 28241"/>
              <a:gd name="connsiteX2" fmla="*/ 0 w 28241"/>
              <a:gd name="connsiteY2" fmla="*/ 14121 h 28241"/>
              <a:gd name="connsiteX3" fmla="*/ 14121 w 28241"/>
              <a:gd name="connsiteY3" fmla="*/ 0 h 28241"/>
              <a:gd name="connsiteX4" fmla="*/ 28241 w 28241"/>
              <a:gd name="connsiteY4" fmla="*/ 14121 h 28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41" h="28241">
                <a:moveTo>
                  <a:pt x="28241" y="14121"/>
                </a:moveTo>
                <a:cubicBezTo>
                  <a:pt x="28241" y="21919"/>
                  <a:pt x="21919" y="28241"/>
                  <a:pt x="14121" y="28241"/>
                </a:cubicBezTo>
                <a:cubicBezTo>
                  <a:pt x="6322" y="28241"/>
                  <a:pt x="0" y="21919"/>
                  <a:pt x="0" y="14121"/>
                </a:cubicBezTo>
                <a:cubicBezTo>
                  <a:pt x="0" y="6322"/>
                  <a:pt x="6322" y="0"/>
                  <a:pt x="14121" y="0"/>
                </a:cubicBezTo>
                <a:cubicBezTo>
                  <a:pt x="21919" y="0"/>
                  <a:pt x="28241" y="6322"/>
                  <a:pt x="28241" y="14121"/>
                </a:cubicBezTo>
                <a:close/>
              </a:path>
            </a:pathLst>
          </a:custGeom>
          <a:solidFill>
            <a:srgbClr val="E26F46"/>
          </a:solidFill>
          <a:ln w="313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188" name="Freeform 187">
            <a:extLst>
              <a:ext uri="{FF2B5EF4-FFF2-40B4-BE49-F238E27FC236}">
                <a16:creationId xmlns:a16="http://schemas.microsoft.com/office/drawing/2014/main" id="{48BD3A4F-2A05-39A2-38FF-C80D850BCC8D}"/>
              </a:ext>
            </a:extLst>
          </p:cNvPr>
          <p:cNvSpPr/>
          <p:nvPr/>
        </p:nvSpPr>
        <p:spPr>
          <a:xfrm>
            <a:off x="6735740" y="4271331"/>
            <a:ext cx="28241" cy="28241"/>
          </a:xfrm>
          <a:custGeom>
            <a:avLst/>
            <a:gdLst>
              <a:gd name="connsiteX0" fmla="*/ 28241 w 28241"/>
              <a:gd name="connsiteY0" fmla="*/ 14121 h 28241"/>
              <a:gd name="connsiteX1" fmla="*/ 14121 w 28241"/>
              <a:gd name="connsiteY1" fmla="*/ 28241 h 28241"/>
              <a:gd name="connsiteX2" fmla="*/ 0 w 28241"/>
              <a:gd name="connsiteY2" fmla="*/ 14121 h 28241"/>
              <a:gd name="connsiteX3" fmla="*/ 14121 w 28241"/>
              <a:gd name="connsiteY3" fmla="*/ 0 h 28241"/>
              <a:gd name="connsiteX4" fmla="*/ 28241 w 28241"/>
              <a:gd name="connsiteY4" fmla="*/ 14121 h 28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41" h="28241">
                <a:moveTo>
                  <a:pt x="28241" y="14121"/>
                </a:moveTo>
                <a:cubicBezTo>
                  <a:pt x="28241" y="21919"/>
                  <a:pt x="21919" y="28241"/>
                  <a:pt x="14121" y="28241"/>
                </a:cubicBezTo>
                <a:cubicBezTo>
                  <a:pt x="6322" y="28241"/>
                  <a:pt x="0" y="21919"/>
                  <a:pt x="0" y="14121"/>
                </a:cubicBezTo>
                <a:cubicBezTo>
                  <a:pt x="0" y="6322"/>
                  <a:pt x="6322" y="0"/>
                  <a:pt x="14121" y="0"/>
                </a:cubicBezTo>
                <a:cubicBezTo>
                  <a:pt x="21919" y="0"/>
                  <a:pt x="28241" y="6322"/>
                  <a:pt x="28241" y="14121"/>
                </a:cubicBezTo>
                <a:close/>
              </a:path>
            </a:pathLst>
          </a:custGeom>
          <a:solidFill>
            <a:srgbClr val="E26F46"/>
          </a:solidFill>
          <a:ln w="313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189" name="Freeform 188">
            <a:extLst>
              <a:ext uri="{FF2B5EF4-FFF2-40B4-BE49-F238E27FC236}">
                <a16:creationId xmlns:a16="http://schemas.microsoft.com/office/drawing/2014/main" id="{445F5F45-3A12-616C-3F25-6B2E19056A52}"/>
              </a:ext>
            </a:extLst>
          </p:cNvPr>
          <p:cNvSpPr/>
          <p:nvPr/>
        </p:nvSpPr>
        <p:spPr>
          <a:xfrm>
            <a:off x="6755669" y="4269556"/>
            <a:ext cx="28241" cy="28241"/>
          </a:xfrm>
          <a:custGeom>
            <a:avLst/>
            <a:gdLst>
              <a:gd name="connsiteX0" fmla="*/ 28241 w 28241"/>
              <a:gd name="connsiteY0" fmla="*/ 14121 h 28241"/>
              <a:gd name="connsiteX1" fmla="*/ 14121 w 28241"/>
              <a:gd name="connsiteY1" fmla="*/ 28241 h 28241"/>
              <a:gd name="connsiteX2" fmla="*/ 0 w 28241"/>
              <a:gd name="connsiteY2" fmla="*/ 14121 h 28241"/>
              <a:gd name="connsiteX3" fmla="*/ 14121 w 28241"/>
              <a:gd name="connsiteY3" fmla="*/ 0 h 28241"/>
              <a:gd name="connsiteX4" fmla="*/ 28241 w 28241"/>
              <a:gd name="connsiteY4" fmla="*/ 14121 h 28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41" h="28241">
                <a:moveTo>
                  <a:pt x="28241" y="14121"/>
                </a:moveTo>
                <a:cubicBezTo>
                  <a:pt x="28241" y="21919"/>
                  <a:pt x="21919" y="28241"/>
                  <a:pt x="14121" y="28241"/>
                </a:cubicBezTo>
                <a:cubicBezTo>
                  <a:pt x="6322" y="28241"/>
                  <a:pt x="0" y="21919"/>
                  <a:pt x="0" y="14121"/>
                </a:cubicBezTo>
                <a:cubicBezTo>
                  <a:pt x="0" y="6322"/>
                  <a:pt x="6322" y="0"/>
                  <a:pt x="14121" y="0"/>
                </a:cubicBezTo>
                <a:cubicBezTo>
                  <a:pt x="21919" y="0"/>
                  <a:pt x="28241" y="6322"/>
                  <a:pt x="28241" y="14121"/>
                </a:cubicBezTo>
                <a:close/>
              </a:path>
            </a:pathLst>
          </a:custGeom>
          <a:solidFill>
            <a:srgbClr val="E26F46"/>
          </a:solidFill>
          <a:ln w="313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190" name="Freeform 189">
            <a:extLst>
              <a:ext uri="{FF2B5EF4-FFF2-40B4-BE49-F238E27FC236}">
                <a16:creationId xmlns:a16="http://schemas.microsoft.com/office/drawing/2014/main" id="{FDEEE498-B68E-DF88-FEED-F9B7B90C8134}"/>
              </a:ext>
            </a:extLst>
          </p:cNvPr>
          <p:cNvSpPr/>
          <p:nvPr/>
        </p:nvSpPr>
        <p:spPr>
          <a:xfrm>
            <a:off x="6775600" y="4267212"/>
            <a:ext cx="28241" cy="28241"/>
          </a:xfrm>
          <a:custGeom>
            <a:avLst/>
            <a:gdLst>
              <a:gd name="connsiteX0" fmla="*/ 28241 w 28241"/>
              <a:gd name="connsiteY0" fmla="*/ 14121 h 28241"/>
              <a:gd name="connsiteX1" fmla="*/ 14121 w 28241"/>
              <a:gd name="connsiteY1" fmla="*/ 28241 h 28241"/>
              <a:gd name="connsiteX2" fmla="*/ 0 w 28241"/>
              <a:gd name="connsiteY2" fmla="*/ 14121 h 28241"/>
              <a:gd name="connsiteX3" fmla="*/ 14121 w 28241"/>
              <a:gd name="connsiteY3" fmla="*/ 0 h 28241"/>
              <a:gd name="connsiteX4" fmla="*/ 28241 w 28241"/>
              <a:gd name="connsiteY4" fmla="*/ 14121 h 28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41" h="28241">
                <a:moveTo>
                  <a:pt x="28241" y="14121"/>
                </a:moveTo>
                <a:cubicBezTo>
                  <a:pt x="28241" y="21919"/>
                  <a:pt x="21919" y="28241"/>
                  <a:pt x="14121" y="28241"/>
                </a:cubicBezTo>
                <a:cubicBezTo>
                  <a:pt x="6322" y="28241"/>
                  <a:pt x="0" y="21919"/>
                  <a:pt x="0" y="14121"/>
                </a:cubicBezTo>
                <a:cubicBezTo>
                  <a:pt x="0" y="6322"/>
                  <a:pt x="6322" y="0"/>
                  <a:pt x="14121" y="0"/>
                </a:cubicBezTo>
                <a:cubicBezTo>
                  <a:pt x="21919" y="0"/>
                  <a:pt x="28241" y="6322"/>
                  <a:pt x="28241" y="14121"/>
                </a:cubicBezTo>
                <a:close/>
              </a:path>
            </a:pathLst>
          </a:custGeom>
          <a:solidFill>
            <a:srgbClr val="E26F46"/>
          </a:solidFill>
          <a:ln w="313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191" name="Freeform 190">
            <a:extLst>
              <a:ext uri="{FF2B5EF4-FFF2-40B4-BE49-F238E27FC236}">
                <a16:creationId xmlns:a16="http://schemas.microsoft.com/office/drawing/2014/main" id="{430E40F9-6545-1660-D663-20550CD0EA81}"/>
              </a:ext>
            </a:extLst>
          </p:cNvPr>
          <p:cNvSpPr/>
          <p:nvPr/>
        </p:nvSpPr>
        <p:spPr>
          <a:xfrm>
            <a:off x="6795531" y="4264172"/>
            <a:ext cx="28241" cy="28241"/>
          </a:xfrm>
          <a:custGeom>
            <a:avLst/>
            <a:gdLst>
              <a:gd name="connsiteX0" fmla="*/ 28241 w 28241"/>
              <a:gd name="connsiteY0" fmla="*/ 14121 h 28241"/>
              <a:gd name="connsiteX1" fmla="*/ 14121 w 28241"/>
              <a:gd name="connsiteY1" fmla="*/ 28241 h 28241"/>
              <a:gd name="connsiteX2" fmla="*/ 0 w 28241"/>
              <a:gd name="connsiteY2" fmla="*/ 14121 h 28241"/>
              <a:gd name="connsiteX3" fmla="*/ 14121 w 28241"/>
              <a:gd name="connsiteY3" fmla="*/ 0 h 28241"/>
              <a:gd name="connsiteX4" fmla="*/ 28241 w 28241"/>
              <a:gd name="connsiteY4" fmla="*/ 14121 h 28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41" h="28241">
                <a:moveTo>
                  <a:pt x="28241" y="14121"/>
                </a:moveTo>
                <a:cubicBezTo>
                  <a:pt x="28241" y="21919"/>
                  <a:pt x="21919" y="28241"/>
                  <a:pt x="14121" y="28241"/>
                </a:cubicBezTo>
                <a:cubicBezTo>
                  <a:pt x="6322" y="28241"/>
                  <a:pt x="0" y="21919"/>
                  <a:pt x="0" y="14121"/>
                </a:cubicBezTo>
                <a:cubicBezTo>
                  <a:pt x="0" y="6322"/>
                  <a:pt x="6322" y="0"/>
                  <a:pt x="14121" y="0"/>
                </a:cubicBezTo>
                <a:cubicBezTo>
                  <a:pt x="21919" y="0"/>
                  <a:pt x="28241" y="6322"/>
                  <a:pt x="28241" y="14121"/>
                </a:cubicBezTo>
                <a:close/>
              </a:path>
            </a:pathLst>
          </a:custGeom>
          <a:solidFill>
            <a:srgbClr val="E26F46"/>
          </a:solidFill>
          <a:ln w="313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192" name="Freeform 191">
            <a:extLst>
              <a:ext uri="{FF2B5EF4-FFF2-40B4-BE49-F238E27FC236}">
                <a16:creationId xmlns:a16="http://schemas.microsoft.com/office/drawing/2014/main" id="{2D066322-C4B1-9923-FE78-BF70288E17A7}"/>
              </a:ext>
            </a:extLst>
          </p:cNvPr>
          <p:cNvSpPr/>
          <p:nvPr/>
        </p:nvSpPr>
        <p:spPr>
          <a:xfrm>
            <a:off x="6815461" y="4260348"/>
            <a:ext cx="28241" cy="28241"/>
          </a:xfrm>
          <a:custGeom>
            <a:avLst/>
            <a:gdLst>
              <a:gd name="connsiteX0" fmla="*/ 28241 w 28241"/>
              <a:gd name="connsiteY0" fmla="*/ 14121 h 28241"/>
              <a:gd name="connsiteX1" fmla="*/ 14121 w 28241"/>
              <a:gd name="connsiteY1" fmla="*/ 28241 h 28241"/>
              <a:gd name="connsiteX2" fmla="*/ 0 w 28241"/>
              <a:gd name="connsiteY2" fmla="*/ 14121 h 28241"/>
              <a:gd name="connsiteX3" fmla="*/ 14121 w 28241"/>
              <a:gd name="connsiteY3" fmla="*/ 0 h 28241"/>
              <a:gd name="connsiteX4" fmla="*/ 28241 w 28241"/>
              <a:gd name="connsiteY4" fmla="*/ 14121 h 28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41" h="28241">
                <a:moveTo>
                  <a:pt x="28241" y="14121"/>
                </a:moveTo>
                <a:cubicBezTo>
                  <a:pt x="28241" y="21919"/>
                  <a:pt x="21919" y="28241"/>
                  <a:pt x="14121" y="28241"/>
                </a:cubicBezTo>
                <a:cubicBezTo>
                  <a:pt x="6322" y="28241"/>
                  <a:pt x="0" y="21919"/>
                  <a:pt x="0" y="14121"/>
                </a:cubicBezTo>
                <a:cubicBezTo>
                  <a:pt x="0" y="6322"/>
                  <a:pt x="6322" y="0"/>
                  <a:pt x="14121" y="0"/>
                </a:cubicBezTo>
                <a:cubicBezTo>
                  <a:pt x="21919" y="0"/>
                  <a:pt x="28241" y="6322"/>
                  <a:pt x="28241" y="14121"/>
                </a:cubicBezTo>
                <a:close/>
              </a:path>
            </a:pathLst>
          </a:custGeom>
          <a:solidFill>
            <a:srgbClr val="E26F46"/>
          </a:solidFill>
          <a:ln w="313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193" name="Freeform 192">
            <a:extLst>
              <a:ext uri="{FF2B5EF4-FFF2-40B4-BE49-F238E27FC236}">
                <a16:creationId xmlns:a16="http://schemas.microsoft.com/office/drawing/2014/main" id="{C24165E4-ED63-3862-7DDD-087719D0CD8C}"/>
              </a:ext>
            </a:extLst>
          </p:cNvPr>
          <p:cNvSpPr/>
          <p:nvPr/>
        </p:nvSpPr>
        <p:spPr>
          <a:xfrm>
            <a:off x="6835392" y="4255631"/>
            <a:ext cx="28241" cy="28241"/>
          </a:xfrm>
          <a:custGeom>
            <a:avLst/>
            <a:gdLst>
              <a:gd name="connsiteX0" fmla="*/ 28241 w 28241"/>
              <a:gd name="connsiteY0" fmla="*/ 14121 h 28241"/>
              <a:gd name="connsiteX1" fmla="*/ 14121 w 28241"/>
              <a:gd name="connsiteY1" fmla="*/ 28241 h 28241"/>
              <a:gd name="connsiteX2" fmla="*/ 0 w 28241"/>
              <a:gd name="connsiteY2" fmla="*/ 14121 h 28241"/>
              <a:gd name="connsiteX3" fmla="*/ 14121 w 28241"/>
              <a:gd name="connsiteY3" fmla="*/ 0 h 28241"/>
              <a:gd name="connsiteX4" fmla="*/ 28241 w 28241"/>
              <a:gd name="connsiteY4" fmla="*/ 14121 h 28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41" h="28241">
                <a:moveTo>
                  <a:pt x="28241" y="14121"/>
                </a:moveTo>
                <a:cubicBezTo>
                  <a:pt x="28241" y="21919"/>
                  <a:pt x="21919" y="28241"/>
                  <a:pt x="14121" y="28241"/>
                </a:cubicBezTo>
                <a:cubicBezTo>
                  <a:pt x="6322" y="28241"/>
                  <a:pt x="0" y="21919"/>
                  <a:pt x="0" y="14121"/>
                </a:cubicBezTo>
                <a:cubicBezTo>
                  <a:pt x="0" y="6322"/>
                  <a:pt x="6322" y="0"/>
                  <a:pt x="14121" y="0"/>
                </a:cubicBezTo>
                <a:cubicBezTo>
                  <a:pt x="21919" y="0"/>
                  <a:pt x="28241" y="6322"/>
                  <a:pt x="28241" y="14121"/>
                </a:cubicBezTo>
                <a:close/>
              </a:path>
            </a:pathLst>
          </a:custGeom>
          <a:solidFill>
            <a:srgbClr val="E26F46"/>
          </a:solidFill>
          <a:ln w="313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194" name="Freeform 193">
            <a:extLst>
              <a:ext uri="{FF2B5EF4-FFF2-40B4-BE49-F238E27FC236}">
                <a16:creationId xmlns:a16="http://schemas.microsoft.com/office/drawing/2014/main" id="{BE4A5724-26B7-876F-2959-4CCB97A5E948}"/>
              </a:ext>
            </a:extLst>
          </p:cNvPr>
          <p:cNvSpPr/>
          <p:nvPr/>
        </p:nvSpPr>
        <p:spPr>
          <a:xfrm>
            <a:off x="6855323" y="4249934"/>
            <a:ext cx="28241" cy="28241"/>
          </a:xfrm>
          <a:custGeom>
            <a:avLst/>
            <a:gdLst>
              <a:gd name="connsiteX0" fmla="*/ 28241 w 28241"/>
              <a:gd name="connsiteY0" fmla="*/ 14121 h 28241"/>
              <a:gd name="connsiteX1" fmla="*/ 14121 w 28241"/>
              <a:gd name="connsiteY1" fmla="*/ 28241 h 28241"/>
              <a:gd name="connsiteX2" fmla="*/ 0 w 28241"/>
              <a:gd name="connsiteY2" fmla="*/ 14121 h 28241"/>
              <a:gd name="connsiteX3" fmla="*/ 14121 w 28241"/>
              <a:gd name="connsiteY3" fmla="*/ 0 h 28241"/>
              <a:gd name="connsiteX4" fmla="*/ 28241 w 28241"/>
              <a:gd name="connsiteY4" fmla="*/ 14121 h 28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41" h="28241">
                <a:moveTo>
                  <a:pt x="28241" y="14121"/>
                </a:moveTo>
                <a:cubicBezTo>
                  <a:pt x="28241" y="21919"/>
                  <a:pt x="21919" y="28241"/>
                  <a:pt x="14121" y="28241"/>
                </a:cubicBezTo>
                <a:cubicBezTo>
                  <a:pt x="6322" y="28241"/>
                  <a:pt x="0" y="21919"/>
                  <a:pt x="0" y="14121"/>
                </a:cubicBezTo>
                <a:cubicBezTo>
                  <a:pt x="0" y="6322"/>
                  <a:pt x="6322" y="0"/>
                  <a:pt x="14121" y="0"/>
                </a:cubicBezTo>
                <a:cubicBezTo>
                  <a:pt x="21919" y="0"/>
                  <a:pt x="28241" y="6322"/>
                  <a:pt x="28241" y="14121"/>
                </a:cubicBezTo>
                <a:close/>
              </a:path>
            </a:pathLst>
          </a:custGeom>
          <a:solidFill>
            <a:srgbClr val="E26F46"/>
          </a:solidFill>
          <a:ln w="313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195" name="Freeform 194">
            <a:extLst>
              <a:ext uri="{FF2B5EF4-FFF2-40B4-BE49-F238E27FC236}">
                <a16:creationId xmlns:a16="http://schemas.microsoft.com/office/drawing/2014/main" id="{6B1F7E5E-E060-12B4-F5DD-72387530CE4E}"/>
              </a:ext>
            </a:extLst>
          </p:cNvPr>
          <p:cNvSpPr/>
          <p:nvPr/>
        </p:nvSpPr>
        <p:spPr>
          <a:xfrm>
            <a:off x="6875254" y="4243148"/>
            <a:ext cx="28241" cy="28241"/>
          </a:xfrm>
          <a:custGeom>
            <a:avLst/>
            <a:gdLst>
              <a:gd name="connsiteX0" fmla="*/ 28241 w 28241"/>
              <a:gd name="connsiteY0" fmla="*/ 14121 h 28241"/>
              <a:gd name="connsiteX1" fmla="*/ 14121 w 28241"/>
              <a:gd name="connsiteY1" fmla="*/ 28241 h 28241"/>
              <a:gd name="connsiteX2" fmla="*/ 0 w 28241"/>
              <a:gd name="connsiteY2" fmla="*/ 14121 h 28241"/>
              <a:gd name="connsiteX3" fmla="*/ 14121 w 28241"/>
              <a:gd name="connsiteY3" fmla="*/ 0 h 28241"/>
              <a:gd name="connsiteX4" fmla="*/ 28241 w 28241"/>
              <a:gd name="connsiteY4" fmla="*/ 14121 h 28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41" h="28241">
                <a:moveTo>
                  <a:pt x="28241" y="14121"/>
                </a:moveTo>
                <a:cubicBezTo>
                  <a:pt x="28241" y="21919"/>
                  <a:pt x="21919" y="28241"/>
                  <a:pt x="14121" y="28241"/>
                </a:cubicBezTo>
                <a:cubicBezTo>
                  <a:pt x="6322" y="28241"/>
                  <a:pt x="0" y="21919"/>
                  <a:pt x="0" y="14121"/>
                </a:cubicBezTo>
                <a:cubicBezTo>
                  <a:pt x="0" y="6322"/>
                  <a:pt x="6322" y="0"/>
                  <a:pt x="14121" y="0"/>
                </a:cubicBezTo>
                <a:cubicBezTo>
                  <a:pt x="21919" y="0"/>
                  <a:pt x="28241" y="6322"/>
                  <a:pt x="28241" y="14121"/>
                </a:cubicBezTo>
                <a:close/>
              </a:path>
            </a:pathLst>
          </a:custGeom>
          <a:solidFill>
            <a:srgbClr val="E26F46"/>
          </a:solidFill>
          <a:ln w="313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196" name="Freeform 195">
            <a:extLst>
              <a:ext uri="{FF2B5EF4-FFF2-40B4-BE49-F238E27FC236}">
                <a16:creationId xmlns:a16="http://schemas.microsoft.com/office/drawing/2014/main" id="{545BB7EF-12DF-9AB1-4D3D-595F7F4597E0}"/>
              </a:ext>
            </a:extLst>
          </p:cNvPr>
          <p:cNvSpPr/>
          <p:nvPr/>
        </p:nvSpPr>
        <p:spPr>
          <a:xfrm>
            <a:off x="6895183" y="4235225"/>
            <a:ext cx="28241" cy="28241"/>
          </a:xfrm>
          <a:custGeom>
            <a:avLst/>
            <a:gdLst>
              <a:gd name="connsiteX0" fmla="*/ 28241 w 28241"/>
              <a:gd name="connsiteY0" fmla="*/ 14121 h 28241"/>
              <a:gd name="connsiteX1" fmla="*/ 14121 w 28241"/>
              <a:gd name="connsiteY1" fmla="*/ 28241 h 28241"/>
              <a:gd name="connsiteX2" fmla="*/ 0 w 28241"/>
              <a:gd name="connsiteY2" fmla="*/ 14121 h 28241"/>
              <a:gd name="connsiteX3" fmla="*/ 14121 w 28241"/>
              <a:gd name="connsiteY3" fmla="*/ 0 h 28241"/>
              <a:gd name="connsiteX4" fmla="*/ 28241 w 28241"/>
              <a:gd name="connsiteY4" fmla="*/ 14121 h 28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41" h="28241">
                <a:moveTo>
                  <a:pt x="28241" y="14121"/>
                </a:moveTo>
                <a:cubicBezTo>
                  <a:pt x="28241" y="21919"/>
                  <a:pt x="21919" y="28241"/>
                  <a:pt x="14121" y="28241"/>
                </a:cubicBezTo>
                <a:cubicBezTo>
                  <a:pt x="6322" y="28241"/>
                  <a:pt x="0" y="21919"/>
                  <a:pt x="0" y="14121"/>
                </a:cubicBezTo>
                <a:cubicBezTo>
                  <a:pt x="0" y="6322"/>
                  <a:pt x="6322" y="0"/>
                  <a:pt x="14121" y="0"/>
                </a:cubicBezTo>
                <a:cubicBezTo>
                  <a:pt x="21919" y="0"/>
                  <a:pt x="28241" y="6322"/>
                  <a:pt x="28241" y="14121"/>
                </a:cubicBezTo>
                <a:close/>
              </a:path>
            </a:pathLst>
          </a:custGeom>
          <a:solidFill>
            <a:srgbClr val="E26F46"/>
          </a:solidFill>
          <a:ln w="313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197" name="Freeform 196">
            <a:extLst>
              <a:ext uri="{FF2B5EF4-FFF2-40B4-BE49-F238E27FC236}">
                <a16:creationId xmlns:a16="http://schemas.microsoft.com/office/drawing/2014/main" id="{7777A828-1B63-9538-C4DF-8C250D1581DC}"/>
              </a:ext>
            </a:extLst>
          </p:cNvPr>
          <p:cNvSpPr/>
          <p:nvPr/>
        </p:nvSpPr>
        <p:spPr>
          <a:xfrm>
            <a:off x="6915114" y="4226086"/>
            <a:ext cx="28241" cy="28241"/>
          </a:xfrm>
          <a:custGeom>
            <a:avLst/>
            <a:gdLst>
              <a:gd name="connsiteX0" fmla="*/ 28241 w 28241"/>
              <a:gd name="connsiteY0" fmla="*/ 14121 h 28241"/>
              <a:gd name="connsiteX1" fmla="*/ 14121 w 28241"/>
              <a:gd name="connsiteY1" fmla="*/ 28241 h 28241"/>
              <a:gd name="connsiteX2" fmla="*/ 0 w 28241"/>
              <a:gd name="connsiteY2" fmla="*/ 14121 h 28241"/>
              <a:gd name="connsiteX3" fmla="*/ 14121 w 28241"/>
              <a:gd name="connsiteY3" fmla="*/ 0 h 28241"/>
              <a:gd name="connsiteX4" fmla="*/ 28241 w 28241"/>
              <a:gd name="connsiteY4" fmla="*/ 14121 h 28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41" h="28241">
                <a:moveTo>
                  <a:pt x="28241" y="14121"/>
                </a:moveTo>
                <a:cubicBezTo>
                  <a:pt x="28241" y="21919"/>
                  <a:pt x="21919" y="28241"/>
                  <a:pt x="14121" y="28241"/>
                </a:cubicBezTo>
                <a:cubicBezTo>
                  <a:pt x="6322" y="28241"/>
                  <a:pt x="0" y="21919"/>
                  <a:pt x="0" y="14121"/>
                </a:cubicBezTo>
                <a:cubicBezTo>
                  <a:pt x="0" y="6322"/>
                  <a:pt x="6322" y="0"/>
                  <a:pt x="14121" y="0"/>
                </a:cubicBezTo>
                <a:cubicBezTo>
                  <a:pt x="21919" y="0"/>
                  <a:pt x="28241" y="6322"/>
                  <a:pt x="28241" y="14121"/>
                </a:cubicBezTo>
                <a:close/>
              </a:path>
            </a:pathLst>
          </a:custGeom>
          <a:solidFill>
            <a:srgbClr val="E26F46"/>
          </a:solidFill>
          <a:ln w="313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198" name="Freeform 197">
            <a:extLst>
              <a:ext uri="{FF2B5EF4-FFF2-40B4-BE49-F238E27FC236}">
                <a16:creationId xmlns:a16="http://schemas.microsoft.com/office/drawing/2014/main" id="{AE267DA1-F6C8-5511-79BD-0763A632A591}"/>
              </a:ext>
            </a:extLst>
          </p:cNvPr>
          <p:cNvSpPr/>
          <p:nvPr/>
        </p:nvSpPr>
        <p:spPr>
          <a:xfrm>
            <a:off x="6935045" y="4215701"/>
            <a:ext cx="28241" cy="28241"/>
          </a:xfrm>
          <a:custGeom>
            <a:avLst/>
            <a:gdLst>
              <a:gd name="connsiteX0" fmla="*/ 28241 w 28241"/>
              <a:gd name="connsiteY0" fmla="*/ 14121 h 28241"/>
              <a:gd name="connsiteX1" fmla="*/ 14121 w 28241"/>
              <a:gd name="connsiteY1" fmla="*/ 28241 h 28241"/>
              <a:gd name="connsiteX2" fmla="*/ 0 w 28241"/>
              <a:gd name="connsiteY2" fmla="*/ 14121 h 28241"/>
              <a:gd name="connsiteX3" fmla="*/ 14121 w 28241"/>
              <a:gd name="connsiteY3" fmla="*/ 0 h 28241"/>
              <a:gd name="connsiteX4" fmla="*/ 28241 w 28241"/>
              <a:gd name="connsiteY4" fmla="*/ 14121 h 28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41" h="28241">
                <a:moveTo>
                  <a:pt x="28241" y="14121"/>
                </a:moveTo>
                <a:cubicBezTo>
                  <a:pt x="28241" y="21919"/>
                  <a:pt x="21919" y="28241"/>
                  <a:pt x="14121" y="28241"/>
                </a:cubicBezTo>
                <a:cubicBezTo>
                  <a:pt x="6322" y="28241"/>
                  <a:pt x="0" y="21919"/>
                  <a:pt x="0" y="14121"/>
                </a:cubicBezTo>
                <a:cubicBezTo>
                  <a:pt x="0" y="6322"/>
                  <a:pt x="6322" y="0"/>
                  <a:pt x="14121" y="0"/>
                </a:cubicBezTo>
                <a:cubicBezTo>
                  <a:pt x="21919" y="0"/>
                  <a:pt x="28241" y="6322"/>
                  <a:pt x="28241" y="14121"/>
                </a:cubicBezTo>
                <a:close/>
              </a:path>
            </a:pathLst>
          </a:custGeom>
          <a:solidFill>
            <a:srgbClr val="E26F46"/>
          </a:solidFill>
          <a:ln w="313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199" name="Freeform 198">
            <a:extLst>
              <a:ext uri="{FF2B5EF4-FFF2-40B4-BE49-F238E27FC236}">
                <a16:creationId xmlns:a16="http://schemas.microsoft.com/office/drawing/2014/main" id="{17A0B9CC-C4C8-F428-74E0-FA6CC69674B4}"/>
              </a:ext>
            </a:extLst>
          </p:cNvPr>
          <p:cNvSpPr/>
          <p:nvPr/>
        </p:nvSpPr>
        <p:spPr>
          <a:xfrm>
            <a:off x="6954976" y="4204022"/>
            <a:ext cx="28241" cy="28241"/>
          </a:xfrm>
          <a:custGeom>
            <a:avLst/>
            <a:gdLst>
              <a:gd name="connsiteX0" fmla="*/ 28241 w 28241"/>
              <a:gd name="connsiteY0" fmla="*/ 14121 h 28241"/>
              <a:gd name="connsiteX1" fmla="*/ 14121 w 28241"/>
              <a:gd name="connsiteY1" fmla="*/ 28241 h 28241"/>
              <a:gd name="connsiteX2" fmla="*/ 0 w 28241"/>
              <a:gd name="connsiteY2" fmla="*/ 14121 h 28241"/>
              <a:gd name="connsiteX3" fmla="*/ 14121 w 28241"/>
              <a:gd name="connsiteY3" fmla="*/ 0 h 28241"/>
              <a:gd name="connsiteX4" fmla="*/ 28241 w 28241"/>
              <a:gd name="connsiteY4" fmla="*/ 14121 h 28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41" h="28241">
                <a:moveTo>
                  <a:pt x="28241" y="14121"/>
                </a:moveTo>
                <a:cubicBezTo>
                  <a:pt x="28241" y="21919"/>
                  <a:pt x="21919" y="28241"/>
                  <a:pt x="14121" y="28241"/>
                </a:cubicBezTo>
                <a:cubicBezTo>
                  <a:pt x="6322" y="28241"/>
                  <a:pt x="0" y="21919"/>
                  <a:pt x="0" y="14121"/>
                </a:cubicBezTo>
                <a:cubicBezTo>
                  <a:pt x="0" y="6322"/>
                  <a:pt x="6322" y="0"/>
                  <a:pt x="14121" y="0"/>
                </a:cubicBezTo>
                <a:cubicBezTo>
                  <a:pt x="21919" y="0"/>
                  <a:pt x="28241" y="6322"/>
                  <a:pt x="28241" y="14121"/>
                </a:cubicBezTo>
                <a:close/>
              </a:path>
            </a:pathLst>
          </a:custGeom>
          <a:solidFill>
            <a:srgbClr val="E26F46"/>
          </a:solidFill>
          <a:ln w="313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00" name="Freeform 199">
            <a:extLst>
              <a:ext uri="{FF2B5EF4-FFF2-40B4-BE49-F238E27FC236}">
                <a16:creationId xmlns:a16="http://schemas.microsoft.com/office/drawing/2014/main" id="{CD160EC5-A50B-A1A7-B7B3-3595D4E1357C}"/>
              </a:ext>
            </a:extLst>
          </p:cNvPr>
          <p:cNvSpPr/>
          <p:nvPr/>
        </p:nvSpPr>
        <p:spPr>
          <a:xfrm>
            <a:off x="6974906" y="4191049"/>
            <a:ext cx="28241" cy="28241"/>
          </a:xfrm>
          <a:custGeom>
            <a:avLst/>
            <a:gdLst>
              <a:gd name="connsiteX0" fmla="*/ 28241 w 28241"/>
              <a:gd name="connsiteY0" fmla="*/ 14121 h 28241"/>
              <a:gd name="connsiteX1" fmla="*/ 14121 w 28241"/>
              <a:gd name="connsiteY1" fmla="*/ 28241 h 28241"/>
              <a:gd name="connsiteX2" fmla="*/ 0 w 28241"/>
              <a:gd name="connsiteY2" fmla="*/ 14121 h 28241"/>
              <a:gd name="connsiteX3" fmla="*/ 14121 w 28241"/>
              <a:gd name="connsiteY3" fmla="*/ 0 h 28241"/>
              <a:gd name="connsiteX4" fmla="*/ 28241 w 28241"/>
              <a:gd name="connsiteY4" fmla="*/ 14121 h 28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41" h="28241">
                <a:moveTo>
                  <a:pt x="28241" y="14121"/>
                </a:moveTo>
                <a:cubicBezTo>
                  <a:pt x="28241" y="21919"/>
                  <a:pt x="21919" y="28241"/>
                  <a:pt x="14121" y="28241"/>
                </a:cubicBezTo>
                <a:cubicBezTo>
                  <a:pt x="6322" y="28241"/>
                  <a:pt x="0" y="21919"/>
                  <a:pt x="0" y="14121"/>
                </a:cubicBezTo>
                <a:cubicBezTo>
                  <a:pt x="0" y="6322"/>
                  <a:pt x="6322" y="0"/>
                  <a:pt x="14121" y="0"/>
                </a:cubicBezTo>
                <a:cubicBezTo>
                  <a:pt x="21919" y="0"/>
                  <a:pt x="28241" y="6322"/>
                  <a:pt x="28241" y="14121"/>
                </a:cubicBezTo>
                <a:close/>
              </a:path>
            </a:pathLst>
          </a:custGeom>
          <a:solidFill>
            <a:srgbClr val="E26F46"/>
          </a:solidFill>
          <a:ln w="313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01" name="Freeform 200">
            <a:extLst>
              <a:ext uri="{FF2B5EF4-FFF2-40B4-BE49-F238E27FC236}">
                <a16:creationId xmlns:a16="http://schemas.microsoft.com/office/drawing/2014/main" id="{866BFED6-5340-0DA7-B711-D9026CCB69DF}"/>
              </a:ext>
            </a:extLst>
          </p:cNvPr>
          <p:cNvSpPr/>
          <p:nvPr/>
        </p:nvSpPr>
        <p:spPr>
          <a:xfrm>
            <a:off x="6994837" y="4176762"/>
            <a:ext cx="28241" cy="28241"/>
          </a:xfrm>
          <a:custGeom>
            <a:avLst/>
            <a:gdLst>
              <a:gd name="connsiteX0" fmla="*/ 28241 w 28241"/>
              <a:gd name="connsiteY0" fmla="*/ 14121 h 28241"/>
              <a:gd name="connsiteX1" fmla="*/ 14121 w 28241"/>
              <a:gd name="connsiteY1" fmla="*/ 28241 h 28241"/>
              <a:gd name="connsiteX2" fmla="*/ 0 w 28241"/>
              <a:gd name="connsiteY2" fmla="*/ 14121 h 28241"/>
              <a:gd name="connsiteX3" fmla="*/ 14121 w 28241"/>
              <a:gd name="connsiteY3" fmla="*/ 0 h 28241"/>
              <a:gd name="connsiteX4" fmla="*/ 28241 w 28241"/>
              <a:gd name="connsiteY4" fmla="*/ 14121 h 28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41" h="28241">
                <a:moveTo>
                  <a:pt x="28241" y="14121"/>
                </a:moveTo>
                <a:cubicBezTo>
                  <a:pt x="28241" y="21919"/>
                  <a:pt x="21919" y="28241"/>
                  <a:pt x="14121" y="28241"/>
                </a:cubicBezTo>
                <a:cubicBezTo>
                  <a:pt x="6322" y="28241"/>
                  <a:pt x="0" y="21919"/>
                  <a:pt x="0" y="14121"/>
                </a:cubicBezTo>
                <a:cubicBezTo>
                  <a:pt x="0" y="6322"/>
                  <a:pt x="6322" y="0"/>
                  <a:pt x="14121" y="0"/>
                </a:cubicBezTo>
                <a:cubicBezTo>
                  <a:pt x="21919" y="0"/>
                  <a:pt x="28241" y="6322"/>
                  <a:pt x="28241" y="14121"/>
                </a:cubicBezTo>
                <a:close/>
              </a:path>
            </a:pathLst>
          </a:custGeom>
          <a:solidFill>
            <a:srgbClr val="E26F46"/>
          </a:solidFill>
          <a:ln w="313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02" name="Freeform 201">
            <a:extLst>
              <a:ext uri="{FF2B5EF4-FFF2-40B4-BE49-F238E27FC236}">
                <a16:creationId xmlns:a16="http://schemas.microsoft.com/office/drawing/2014/main" id="{F7E696C6-4BEA-29A9-3C5D-7EF60E84F39F}"/>
              </a:ext>
            </a:extLst>
          </p:cNvPr>
          <p:cNvSpPr/>
          <p:nvPr/>
        </p:nvSpPr>
        <p:spPr>
          <a:xfrm>
            <a:off x="7014768" y="4161199"/>
            <a:ext cx="28241" cy="28241"/>
          </a:xfrm>
          <a:custGeom>
            <a:avLst/>
            <a:gdLst>
              <a:gd name="connsiteX0" fmla="*/ 28241 w 28241"/>
              <a:gd name="connsiteY0" fmla="*/ 14121 h 28241"/>
              <a:gd name="connsiteX1" fmla="*/ 14121 w 28241"/>
              <a:gd name="connsiteY1" fmla="*/ 28241 h 28241"/>
              <a:gd name="connsiteX2" fmla="*/ 0 w 28241"/>
              <a:gd name="connsiteY2" fmla="*/ 14121 h 28241"/>
              <a:gd name="connsiteX3" fmla="*/ 14121 w 28241"/>
              <a:gd name="connsiteY3" fmla="*/ 0 h 28241"/>
              <a:gd name="connsiteX4" fmla="*/ 28241 w 28241"/>
              <a:gd name="connsiteY4" fmla="*/ 14121 h 28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41" h="28241">
                <a:moveTo>
                  <a:pt x="28241" y="14121"/>
                </a:moveTo>
                <a:cubicBezTo>
                  <a:pt x="28241" y="21919"/>
                  <a:pt x="21919" y="28241"/>
                  <a:pt x="14121" y="28241"/>
                </a:cubicBezTo>
                <a:cubicBezTo>
                  <a:pt x="6322" y="28241"/>
                  <a:pt x="0" y="21919"/>
                  <a:pt x="0" y="14121"/>
                </a:cubicBezTo>
                <a:cubicBezTo>
                  <a:pt x="0" y="6322"/>
                  <a:pt x="6322" y="0"/>
                  <a:pt x="14121" y="0"/>
                </a:cubicBezTo>
                <a:cubicBezTo>
                  <a:pt x="21919" y="0"/>
                  <a:pt x="28241" y="6322"/>
                  <a:pt x="28241" y="14121"/>
                </a:cubicBezTo>
                <a:close/>
              </a:path>
            </a:pathLst>
          </a:custGeom>
          <a:solidFill>
            <a:srgbClr val="E26F46"/>
          </a:solidFill>
          <a:ln w="313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03" name="Freeform 202">
            <a:extLst>
              <a:ext uri="{FF2B5EF4-FFF2-40B4-BE49-F238E27FC236}">
                <a16:creationId xmlns:a16="http://schemas.microsoft.com/office/drawing/2014/main" id="{52B15F7F-DA8D-95E0-06D9-2EF889B2593A}"/>
              </a:ext>
            </a:extLst>
          </p:cNvPr>
          <p:cNvSpPr/>
          <p:nvPr/>
        </p:nvSpPr>
        <p:spPr>
          <a:xfrm>
            <a:off x="7034698" y="4144382"/>
            <a:ext cx="28241" cy="28241"/>
          </a:xfrm>
          <a:custGeom>
            <a:avLst/>
            <a:gdLst>
              <a:gd name="connsiteX0" fmla="*/ 28241 w 28241"/>
              <a:gd name="connsiteY0" fmla="*/ 14121 h 28241"/>
              <a:gd name="connsiteX1" fmla="*/ 14121 w 28241"/>
              <a:gd name="connsiteY1" fmla="*/ 28241 h 28241"/>
              <a:gd name="connsiteX2" fmla="*/ 0 w 28241"/>
              <a:gd name="connsiteY2" fmla="*/ 14121 h 28241"/>
              <a:gd name="connsiteX3" fmla="*/ 14121 w 28241"/>
              <a:gd name="connsiteY3" fmla="*/ 0 h 28241"/>
              <a:gd name="connsiteX4" fmla="*/ 28241 w 28241"/>
              <a:gd name="connsiteY4" fmla="*/ 14121 h 28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41" h="28241">
                <a:moveTo>
                  <a:pt x="28241" y="14121"/>
                </a:moveTo>
                <a:cubicBezTo>
                  <a:pt x="28241" y="21919"/>
                  <a:pt x="21919" y="28241"/>
                  <a:pt x="14121" y="28241"/>
                </a:cubicBezTo>
                <a:cubicBezTo>
                  <a:pt x="6322" y="28241"/>
                  <a:pt x="0" y="21919"/>
                  <a:pt x="0" y="14121"/>
                </a:cubicBezTo>
                <a:cubicBezTo>
                  <a:pt x="0" y="6322"/>
                  <a:pt x="6322" y="0"/>
                  <a:pt x="14121" y="0"/>
                </a:cubicBezTo>
                <a:cubicBezTo>
                  <a:pt x="21919" y="0"/>
                  <a:pt x="28241" y="6322"/>
                  <a:pt x="28241" y="14121"/>
                </a:cubicBezTo>
                <a:close/>
              </a:path>
            </a:pathLst>
          </a:custGeom>
          <a:solidFill>
            <a:srgbClr val="E26F46"/>
          </a:solidFill>
          <a:ln w="313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04" name="Freeform 203">
            <a:extLst>
              <a:ext uri="{FF2B5EF4-FFF2-40B4-BE49-F238E27FC236}">
                <a16:creationId xmlns:a16="http://schemas.microsoft.com/office/drawing/2014/main" id="{971BF861-B9E1-7EAD-4574-50D0F22A720C}"/>
              </a:ext>
            </a:extLst>
          </p:cNvPr>
          <p:cNvSpPr/>
          <p:nvPr/>
        </p:nvSpPr>
        <p:spPr>
          <a:xfrm>
            <a:off x="7054628" y="4126349"/>
            <a:ext cx="28241" cy="28241"/>
          </a:xfrm>
          <a:custGeom>
            <a:avLst/>
            <a:gdLst>
              <a:gd name="connsiteX0" fmla="*/ 28241 w 28241"/>
              <a:gd name="connsiteY0" fmla="*/ 14121 h 28241"/>
              <a:gd name="connsiteX1" fmla="*/ 14121 w 28241"/>
              <a:gd name="connsiteY1" fmla="*/ 28241 h 28241"/>
              <a:gd name="connsiteX2" fmla="*/ 0 w 28241"/>
              <a:gd name="connsiteY2" fmla="*/ 14121 h 28241"/>
              <a:gd name="connsiteX3" fmla="*/ 14121 w 28241"/>
              <a:gd name="connsiteY3" fmla="*/ 0 h 28241"/>
              <a:gd name="connsiteX4" fmla="*/ 28241 w 28241"/>
              <a:gd name="connsiteY4" fmla="*/ 14121 h 28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41" h="28241">
                <a:moveTo>
                  <a:pt x="28241" y="14121"/>
                </a:moveTo>
                <a:cubicBezTo>
                  <a:pt x="28241" y="21919"/>
                  <a:pt x="21919" y="28241"/>
                  <a:pt x="14121" y="28241"/>
                </a:cubicBezTo>
                <a:cubicBezTo>
                  <a:pt x="6322" y="28241"/>
                  <a:pt x="0" y="21919"/>
                  <a:pt x="0" y="14121"/>
                </a:cubicBezTo>
                <a:cubicBezTo>
                  <a:pt x="0" y="6322"/>
                  <a:pt x="6322" y="0"/>
                  <a:pt x="14121" y="0"/>
                </a:cubicBezTo>
                <a:cubicBezTo>
                  <a:pt x="21919" y="0"/>
                  <a:pt x="28241" y="6322"/>
                  <a:pt x="28241" y="14121"/>
                </a:cubicBezTo>
                <a:close/>
              </a:path>
            </a:pathLst>
          </a:custGeom>
          <a:solidFill>
            <a:srgbClr val="E26F46"/>
          </a:solidFill>
          <a:ln w="313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05" name="Freeform 204">
            <a:extLst>
              <a:ext uri="{FF2B5EF4-FFF2-40B4-BE49-F238E27FC236}">
                <a16:creationId xmlns:a16="http://schemas.microsoft.com/office/drawing/2014/main" id="{8A35CCA9-DF3B-82A5-3BCD-E56E97DEF790}"/>
              </a:ext>
            </a:extLst>
          </p:cNvPr>
          <p:cNvSpPr/>
          <p:nvPr/>
        </p:nvSpPr>
        <p:spPr>
          <a:xfrm>
            <a:off x="7074559" y="4107168"/>
            <a:ext cx="28241" cy="28241"/>
          </a:xfrm>
          <a:custGeom>
            <a:avLst/>
            <a:gdLst>
              <a:gd name="connsiteX0" fmla="*/ 28241 w 28241"/>
              <a:gd name="connsiteY0" fmla="*/ 14121 h 28241"/>
              <a:gd name="connsiteX1" fmla="*/ 14121 w 28241"/>
              <a:gd name="connsiteY1" fmla="*/ 28241 h 28241"/>
              <a:gd name="connsiteX2" fmla="*/ 0 w 28241"/>
              <a:gd name="connsiteY2" fmla="*/ 14121 h 28241"/>
              <a:gd name="connsiteX3" fmla="*/ 14121 w 28241"/>
              <a:gd name="connsiteY3" fmla="*/ 0 h 28241"/>
              <a:gd name="connsiteX4" fmla="*/ 28241 w 28241"/>
              <a:gd name="connsiteY4" fmla="*/ 14121 h 28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41" h="28241">
                <a:moveTo>
                  <a:pt x="28241" y="14121"/>
                </a:moveTo>
                <a:cubicBezTo>
                  <a:pt x="28241" y="21919"/>
                  <a:pt x="21919" y="28241"/>
                  <a:pt x="14121" y="28241"/>
                </a:cubicBezTo>
                <a:cubicBezTo>
                  <a:pt x="6322" y="28241"/>
                  <a:pt x="0" y="21919"/>
                  <a:pt x="0" y="14121"/>
                </a:cubicBezTo>
                <a:cubicBezTo>
                  <a:pt x="0" y="6322"/>
                  <a:pt x="6322" y="0"/>
                  <a:pt x="14121" y="0"/>
                </a:cubicBezTo>
                <a:cubicBezTo>
                  <a:pt x="21919" y="0"/>
                  <a:pt x="28241" y="6322"/>
                  <a:pt x="28241" y="14121"/>
                </a:cubicBezTo>
                <a:close/>
              </a:path>
            </a:pathLst>
          </a:custGeom>
          <a:solidFill>
            <a:srgbClr val="E26F46"/>
          </a:solidFill>
          <a:ln w="313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06" name="Freeform 205">
            <a:extLst>
              <a:ext uri="{FF2B5EF4-FFF2-40B4-BE49-F238E27FC236}">
                <a16:creationId xmlns:a16="http://schemas.microsoft.com/office/drawing/2014/main" id="{641E03DD-90BF-1659-040F-42B799147430}"/>
              </a:ext>
            </a:extLst>
          </p:cNvPr>
          <p:cNvSpPr/>
          <p:nvPr/>
        </p:nvSpPr>
        <p:spPr>
          <a:xfrm>
            <a:off x="7094490" y="4086889"/>
            <a:ext cx="28241" cy="28241"/>
          </a:xfrm>
          <a:custGeom>
            <a:avLst/>
            <a:gdLst>
              <a:gd name="connsiteX0" fmla="*/ 28241 w 28241"/>
              <a:gd name="connsiteY0" fmla="*/ 14121 h 28241"/>
              <a:gd name="connsiteX1" fmla="*/ 14121 w 28241"/>
              <a:gd name="connsiteY1" fmla="*/ 28241 h 28241"/>
              <a:gd name="connsiteX2" fmla="*/ 0 w 28241"/>
              <a:gd name="connsiteY2" fmla="*/ 14121 h 28241"/>
              <a:gd name="connsiteX3" fmla="*/ 14121 w 28241"/>
              <a:gd name="connsiteY3" fmla="*/ 0 h 28241"/>
              <a:gd name="connsiteX4" fmla="*/ 28241 w 28241"/>
              <a:gd name="connsiteY4" fmla="*/ 14121 h 28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41" h="28241">
                <a:moveTo>
                  <a:pt x="28241" y="14121"/>
                </a:moveTo>
                <a:cubicBezTo>
                  <a:pt x="28241" y="21919"/>
                  <a:pt x="21919" y="28241"/>
                  <a:pt x="14121" y="28241"/>
                </a:cubicBezTo>
                <a:cubicBezTo>
                  <a:pt x="6322" y="28241"/>
                  <a:pt x="0" y="21919"/>
                  <a:pt x="0" y="14121"/>
                </a:cubicBezTo>
                <a:cubicBezTo>
                  <a:pt x="0" y="6322"/>
                  <a:pt x="6322" y="0"/>
                  <a:pt x="14121" y="0"/>
                </a:cubicBezTo>
                <a:cubicBezTo>
                  <a:pt x="21919" y="0"/>
                  <a:pt x="28241" y="6322"/>
                  <a:pt x="28241" y="14121"/>
                </a:cubicBezTo>
                <a:close/>
              </a:path>
            </a:pathLst>
          </a:custGeom>
          <a:solidFill>
            <a:srgbClr val="E26F46"/>
          </a:solidFill>
          <a:ln w="313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07" name="Freeform 206">
            <a:extLst>
              <a:ext uri="{FF2B5EF4-FFF2-40B4-BE49-F238E27FC236}">
                <a16:creationId xmlns:a16="http://schemas.microsoft.com/office/drawing/2014/main" id="{DE1CBEDE-72EB-DD6B-2D67-C8288DFCDC46}"/>
              </a:ext>
            </a:extLst>
          </p:cNvPr>
          <p:cNvSpPr/>
          <p:nvPr/>
        </p:nvSpPr>
        <p:spPr>
          <a:xfrm>
            <a:off x="7114420" y="4065591"/>
            <a:ext cx="28241" cy="28241"/>
          </a:xfrm>
          <a:custGeom>
            <a:avLst/>
            <a:gdLst>
              <a:gd name="connsiteX0" fmla="*/ 28241 w 28241"/>
              <a:gd name="connsiteY0" fmla="*/ 14121 h 28241"/>
              <a:gd name="connsiteX1" fmla="*/ 14121 w 28241"/>
              <a:gd name="connsiteY1" fmla="*/ 28241 h 28241"/>
              <a:gd name="connsiteX2" fmla="*/ 0 w 28241"/>
              <a:gd name="connsiteY2" fmla="*/ 14121 h 28241"/>
              <a:gd name="connsiteX3" fmla="*/ 14121 w 28241"/>
              <a:gd name="connsiteY3" fmla="*/ 0 h 28241"/>
              <a:gd name="connsiteX4" fmla="*/ 28241 w 28241"/>
              <a:gd name="connsiteY4" fmla="*/ 14121 h 28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41" h="28241">
                <a:moveTo>
                  <a:pt x="28241" y="14121"/>
                </a:moveTo>
                <a:cubicBezTo>
                  <a:pt x="28241" y="21919"/>
                  <a:pt x="21919" y="28241"/>
                  <a:pt x="14121" y="28241"/>
                </a:cubicBezTo>
                <a:cubicBezTo>
                  <a:pt x="6322" y="28241"/>
                  <a:pt x="0" y="21919"/>
                  <a:pt x="0" y="14121"/>
                </a:cubicBezTo>
                <a:cubicBezTo>
                  <a:pt x="0" y="6322"/>
                  <a:pt x="6322" y="0"/>
                  <a:pt x="14121" y="0"/>
                </a:cubicBezTo>
                <a:cubicBezTo>
                  <a:pt x="21919" y="0"/>
                  <a:pt x="28241" y="6322"/>
                  <a:pt x="28241" y="14121"/>
                </a:cubicBezTo>
                <a:close/>
              </a:path>
            </a:pathLst>
          </a:custGeom>
          <a:solidFill>
            <a:srgbClr val="E26F46"/>
          </a:solidFill>
          <a:ln w="313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08" name="Freeform 207">
            <a:extLst>
              <a:ext uri="{FF2B5EF4-FFF2-40B4-BE49-F238E27FC236}">
                <a16:creationId xmlns:a16="http://schemas.microsoft.com/office/drawing/2014/main" id="{93FE558A-841F-0D2A-EC3F-20A35E4E5A10}"/>
              </a:ext>
            </a:extLst>
          </p:cNvPr>
          <p:cNvSpPr/>
          <p:nvPr/>
        </p:nvSpPr>
        <p:spPr>
          <a:xfrm>
            <a:off x="7134355" y="4043361"/>
            <a:ext cx="28241" cy="28241"/>
          </a:xfrm>
          <a:custGeom>
            <a:avLst/>
            <a:gdLst>
              <a:gd name="connsiteX0" fmla="*/ 28241 w 28241"/>
              <a:gd name="connsiteY0" fmla="*/ 14121 h 28241"/>
              <a:gd name="connsiteX1" fmla="*/ 14121 w 28241"/>
              <a:gd name="connsiteY1" fmla="*/ 28241 h 28241"/>
              <a:gd name="connsiteX2" fmla="*/ 0 w 28241"/>
              <a:gd name="connsiteY2" fmla="*/ 14121 h 28241"/>
              <a:gd name="connsiteX3" fmla="*/ 14121 w 28241"/>
              <a:gd name="connsiteY3" fmla="*/ 0 h 28241"/>
              <a:gd name="connsiteX4" fmla="*/ 28241 w 28241"/>
              <a:gd name="connsiteY4" fmla="*/ 14121 h 28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41" h="28241">
                <a:moveTo>
                  <a:pt x="28241" y="14121"/>
                </a:moveTo>
                <a:cubicBezTo>
                  <a:pt x="28241" y="21919"/>
                  <a:pt x="21919" y="28241"/>
                  <a:pt x="14121" y="28241"/>
                </a:cubicBezTo>
                <a:cubicBezTo>
                  <a:pt x="6322" y="28241"/>
                  <a:pt x="0" y="21919"/>
                  <a:pt x="0" y="14121"/>
                </a:cubicBezTo>
                <a:cubicBezTo>
                  <a:pt x="0" y="6322"/>
                  <a:pt x="6322" y="0"/>
                  <a:pt x="14121" y="0"/>
                </a:cubicBezTo>
                <a:cubicBezTo>
                  <a:pt x="21919" y="0"/>
                  <a:pt x="28241" y="6322"/>
                  <a:pt x="28241" y="14121"/>
                </a:cubicBezTo>
                <a:close/>
              </a:path>
            </a:pathLst>
          </a:custGeom>
          <a:solidFill>
            <a:srgbClr val="E26F46"/>
          </a:solidFill>
          <a:ln w="313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09" name="Freeform 208">
            <a:extLst>
              <a:ext uri="{FF2B5EF4-FFF2-40B4-BE49-F238E27FC236}">
                <a16:creationId xmlns:a16="http://schemas.microsoft.com/office/drawing/2014/main" id="{C6FDB34B-06B2-C938-9BA8-54A415EDF076}"/>
              </a:ext>
            </a:extLst>
          </p:cNvPr>
          <p:cNvSpPr/>
          <p:nvPr/>
        </p:nvSpPr>
        <p:spPr>
          <a:xfrm>
            <a:off x="7154281" y="4020267"/>
            <a:ext cx="28241" cy="28241"/>
          </a:xfrm>
          <a:custGeom>
            <a:avLst/>
            <a:gdLst>
              <a:gd name="connsiteX0" fmla="*/ 28241 w 28241"/>
              <a:gd name="connsiteY0" fmla="*/ 14121 h 28241"/>
              <a:gd name="connsiteX1" fmla="*/ 14121 w 28241"/>
              <a:gd name="connsiteY1" fmla="*/ 28241 h 28241"/>
              <a:gd name="connsiteX2" fmla="*/ 0 w 28241"/>
              <a:gd name="connsiteY2" fmla="*/ 14121 h 28241"/>
              <a:gd name="connsiteX3" fmla="*/ 14121 w 28241"/>
              <a:gd name="connsiteY3" fmla="*/ 0 h 28241"/>
              <a:gd name="connsiteX4" fmla="*/ 28241 w 28241"/>
              <a:gd name="connsiteY4" fmla="*/ 14121 h 28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41" h="28241">
                <a:moveTo>
                  <a:pt x="28241" y="14121"/>
                </a:moveTo>
                <a:cubicBezTo>
                  <a:pt x="28241" y="21919"/>
                  <a:pt x="21919" y="28241"/>
                  <a:pt x="14121" y="28241"/>
                </a:cubicBezTo>
                <a:cubicBezTo>
                  <a:pt x="6322" y="28241"/>
                  <a:pt x="0" y="21919"/>
                  <a:pt x="0" y="14121"/>
                </a:cubicBezTo>
                <a:cubicBezTo>
                  <a:pt x="0" y="6322"/>
                  <a:pt x="6322" y="0"/>
                  <a:pt x="14121" y="0"/>
                </a:cubicBezTo>
                <a:cubicBezTo>
                  <a:pt x="21919" y="0"/>
                  <a:pt x="28241" y="6322"/>
                  <a:pt x="28241" y="14121"/>
                </a:cubicBezTo>
                <a:close/>
              </a:path>
            </a:pathLst>
          </a:custGeom>
          <a:solidFill>
            <a:srgbClr val="E26F46"/>
          </a:solidFill>
          <a:ln w="313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10" name="Freeform 209">
            <a:extLst>
              <a:ext uri="{FF2B5EF4-FFF2-40B4-BE49-F238E27FC236}">
                <a16:creationId xmlns:a16="http://schemas.microsoft.com/office/drawing/2014/main" id="{1B90DFFD-95B1-9E12-354B-A1C8A553C63F}"/>
              </a:ext>
            </a:extLst>
          </p:cNvPr>
          <p:cNvSpPr/>
          <p:nvPr/>
        </p:nvSpPr>
        <p:spPr>
          <a:xfrm>
            <a:off x="7174217" y="3996419"/>
            <a:ext cx="28241" cy="28241"/>
          </a:xfrm>
          <a:custGeom>
            <a:avLst/>
            <a:gdLst>
              <a:gd name="connsiteX0" fmla="*/ 28241 w 28241"/>
              <a:gd name="connsiteY0" fmla="*/ 14121 h 28241"/>
              <a:gd name="connsiteX1" fmla="*/ 14121 w 28241"/>
              <a:gd name="connsiteY1" fmla="*/ 28241 h 28241"/>
              <a:gd name="connsiteX2" fmla="*/ 0 w 28241"/>
              <a:gd name="connsiteY2" fmla="*/ 14121 h 28241"/>
              <a:gd name="connsiteX3" fmla="*/ 14121 w 28241"/>
              <a:gd name="connsiteY3" fmla="*/ 0 h 28241"/>
              <a:gd name="connsiteX4" fmla="*/ 28241 w 28241"/>
              <a:gd name="connsiteY4" fmla="*/ 14121 h 28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41" h="28241">
                <a:moveTo>
                  <a:pt x="28241" y="14121"/>
                </a:moveTo>
                <a:cubicBezTo>
                  <a:pt x="28241" y="21919"/>
                  <a:pt x="21919" y="28241"/>
                  <a:pt x="14121" y="28241"/>
                </a:cubicBezTo>
                <a:cubicBezTo>
                  <a:pt x="6322" y="28241"/>
                  <a:pt x="0" y="21919"/>
                  <a:pt x="0" y="14121"/>
                </a:cubicBezTo>
                <a:cubicBezTo>
                  <a:pt x="0" y="6322"/>
                  <a:pt x="6322" y="0"/>
                  <a:pt x="14121" y="0"/>
                </a:cubicBezTo>
                <a:cubicBezTo>
                  <a:pt x="21919" y="0"/>
                  <a:pt x="28241" y="6322"/>
                  <a:pt x="28241" y="14121"/>
                </a:cubicBezTo>
                <a:close/>
              </a:path>
            </a:pathLst>
          </a:custGeom>
          <a:solidFill>
            <a:srgbClr val="E26F46"/>
          </a:solidFill>
          <a:ln w="313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11" name="Freeform 210">
            <a:extLst>
              <a:ext uri="{FF2B5EF4-FFF2-40B4-BE49-F238E27FC236}">
                <a16:creationId xmlns:a16="http://schemas.microsoft.com/office/drawing/2014/main" id="{282E0C94-FE12-CFC4-55AD-A1600C484AEE}"/>
              </a:ext>
            </a:extLst>
          </p:cNvPr>
          <p:cNvSpPr/>
          <p:nvPr/>
        </p:nvSpPr>
        <p:spPr>
          <a:xfrm>
            <a:off x="7194142" y="3971904"/>
            <a:ext cx="28241" cy="28241"/>
          </a:xfrm>
          <a:custGeom>
            <a:avLst/>
            <a:gdLst>
              <a:gd name="connsiteX0" fmla="*/ 28241 w 28241"/>
              <a:gd name="connsiteY0" fmla="*/ 14121 h 28241"/>
              <a:gd name="connsiteX1" fmla="*/ 14121 w 28241"/>
              <a:gd name="connsiteY1" fmla="*/ 28241 h 28241"/>
              <a:gd name="connsiteX2" fmla="*/ 0 w 28241"/>
              <a:gd name="connsiteY2" fmla="*/ 14121 h 28241"/>
              <a:gd name="connsiteX3" fmla="*/ 14121 w 28241"/>
              <a:gd name="connsiteY3" fmla="*/ 0 h 28241"/>
              <a:gd name="connsiteX4" fmla="*/ 28241 w 28241"/>
              <a:gd name="connsiteY4" fmla="*/ 14121 h 28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41" h="28241">
                <a:moveTo>
                  <a:pt x="28241" y="14121"/>
                </a:moveTo>
                <a:cubicBezTo>
                  <a:pt x="28241" y="21919"/>
                  <a:pt x="21919" y="28241"/>
                  <a:pt x="14121" y="28241"/>
                </a:cubicBezTo>
                <a:cubicBezTo>
                  <a:pt x="6322" y="28241"/>
                  <a:pt x="0" y="21919"/>
                  <a:pt x="0" y="14121"/>
                </a:cubicBezTo>
                <a:cubicBezTo>
                  <a:pt x="0" y="6322"/>
                  <a:pt x="6322" y="0"/>
                  <a:pt x="14121" y="0"/>
                </a:cubicBezTo>
                <a:cubicBezTo>
                  <a:pt x="21919" y="0"/>
                  <a:pt x="28241" y="6322"/>
                  <a:pt x="28241" y="14121"/>
                </a:cubicBezTo>
                <a:close/>
              </a:path>
            </a:pathLst>
          </a:custGeom>
          <a:solidFill>
            <a:srgbClr val="E26F46"/>
          </a:solidFill>
          <a:ln w="313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12" name="Freeform 211">
            <a:extLst>
              <a:ext uri="{FF2B5EF4-FFF2-40B4-BE49-F238E27FC236}">
                <a16:creationId xmlns:a16="http://schemas.microsoft.com/office/drawing/2014/main" id="{395DD6F9-4556-679D-73EB-050FA53DB8DC}"/>
              </a:ext>
            </a:extLst>
          </p:cNvPr>
          <p:cNvSpPr/>
          <p:nvPr/>
        </p:nvSpPr>
        <p:spPr>
          <a:xfrm>
            <a:off x="7214078" y="3946811"/>
            <a:ext cx="28241" cy="28241"/>
          </a:xfrm>
          <a:custGeom>
            <a:avLst/>
            <a:gdLst>
              <a:gd name="connsiteX0" fmla="*/ 28241 w 28241"/>
              <a:gd name="connsiteY0" fmla="*/ 14121 h 28241"/>
              <a:gd name="connsiteX1" fmla="*/ 14121 w 28241"/>
              <a:gd name="connsiteY1" fmla="*/ 28241 h 28241"/>
              <a:gd name="connsiteX2" fmla="*/ 0 w 28241"/>
              <a:gd name="connsiteY2" fmla="*/ 14121 h 28241"/>
              <a:gd name="connsiteX3" fmla="*/ 14121 w 28241"/>
              <a:gd name="connsiteY3" fmla="*/ 0 h 28241"/>
              <a:gd name="connsiteX4" fmla="*/ 28241 w 28241"/>
              <a:gd name="connsiteY4" fmla="*/ 14121 h 28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41" h="28241">
                <a:moveTo>
                  <a:pt x="28241" y="14121"/>
                </a:moveTo>
                <a:cubicBezTo>
                  <a:pt x="28241" y="21919"/>
                  <a:pt x="21919" y="28241"/>
                  <a:pt x="14121" y="28241"/>
                </a:cubicBezTo>
                <a:cubicBezTo>
                  <a:pt x="6322" y="28241"/>
                  <a:pt x="0" y="21919"/>
                  <a:pt x="0" y="14121"/>
                </a:cubicBezTo>
                <a:cubicBezTo>
                  <a:pt x="0" y="6322"/>
                  <a:pt x="6322" y="0"/>
                  <a:pt x="14121" y="0"/>
                </a:cubicBezTo>
                <a:cubicBezTo>
                  <a:pt x="21919" y="0"/>
                  <a:pt x="28241" y="6322"/>
                  <a:pt x="28241" y="14121"/>
                </a:cubicBezTo>
                <a:close/>
              </a:path>
            </a:pathLst>
          </a:custGeom>
          <a:solidFill>
            <a:srgbClr val="E26F46"/>
          </a:solidFill>
          <a:ln w="313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13" name="Freeform 212">
            <a:extLst>
              <a:ext uri="{FF2B5EF4-FFF2-40B4-BE49-F238E27FC236}">
                <a16:creationId xmlns:a16="http://schemas.microsoft.com/office/drawing/2014/main" id="{4E994F4F-EDF3-DD6F-5FAD-2F282756A773}"/>
              </a:ext>
            </a:extLst>
          </p:cNvPr>
          <p:cNvSpPr/>
          <p:nvPr/>
        </p:nvSpPr>
        <p:spPr>
          <a:xfrm>
            <a:off x="7234004" y="3921236"/>
            <a:ext cx="28241" cy="28241"/>
          </a:xfrm>
          <a:custGeom>
            <a:avLst/>
            <a:gdLst>
              <a:gd name="connsiteX0" fmla="*/ 28241 w 28241"/>
              <a:gd name="connsiteY0" fmla="*/ 14121 h 28241"/>
              <a:gd name="connsiteX1" fmla="*/ 14121 w 28241"/>
              <a:gd name="connsiteY1" fmla="*/ 28241 h 28241"/>
              <a:gd name="connsiteX2" fmla="*/ 0 w 28241"/>
              <a:gd name="connsiteY2" fmla="*/ 14121 h 28241"/>
              <a:gd name="connsiteX3" fmla="*/ 14121 w 28241"/>
              <a:gd name="connsiteY3" fmla="*/ 0 h 28241"/>
              <a:gd name="connsiteX4" fmla="*/ 28241 w 28241"/>
              <a:gd name="connsiteY4" fmla="*/ 14121 h 28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41" h="28241">
                <a:moveTo>
                  <a:pt x="28241" y="14121"/>
                </a:moveTo>
                <a:cubicBezTo>
                  <a:pt x="28241" y="21919"/>
                  <a:pt x="21919" y="28241"/>
                  <a:pt x="14121" y="28241"/>
                </a:cubicBezTo>
                <a:cubicBezTo>
                  <a:pt x="6322" y="28241"/>
                  <a:pt x="0" y="21919"/>
                  <a:pt x="0" y="14121"/>
                </a:cubicBezTo>
                <a:cubicBezTo>
                  <a:pt x="0" y="6322"/>
                  <a:pt x="6322" y="0"/>
                  <a:pt x="14121" y="0"/>
                </a:cubicBezTo>
                <a:cubicBezTo>
                  <a:pt x="21919" y="0"/>
                  <a:pt x="28241" y="6322"/>
                  <a:pt x="28241" y="14121"/>
                </a:cubicBezTo>
                <a:close/>
              </a:path>
            </a:pathLst>
          </a:custGeom>
          <a:solidFill>
            <a:srgbClr val="E26F46"/>
          </a:solidFill>
          <a:ln w="313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14" name="Freeform 213">
            <a:extLst>
              <a:ext uri="{FF2B5EF4-FFF2-40B4-BE49-F238E27FC236}">
                <a16:creationId xmlns:a16="http://schemas.microsoft.com/office/drawing/2014/main" id="{13441852-54EE-F12E-B408-7696BAE65704}"/>
              </a:ext>
            </a:extLst>
          </p:cNvPr>
          <p:cNvSpPr/>
          <p:nvPr/>
        </p:nvSpPr>
        <p:spPr>
          <a:xfrm>
            <a:off x="7253930" y="3895273"/>
            <a:ext cx="28241" cy="28241"/>
          </a:xfrm>
          <a:custGeom>
            <a:avLst/>
            <a:gdLst>
              <a:gd name="connsiteX0" fmla="*/ 28241 w 28241"/>
              <a:gd name="connsiteY0" fmla="*/ 14121 h 28241"/>
              <a:gd name="connsiteX1" fmla="*/ 14121 w 28241"/>
              <a:gd name="connsiteY1" fmla="*/ 28241 h 28241"/>
              <a:gd name="connsiteX2" fmla="*/ 0 w 28241"/>
              <a:gd name="connsiteY2" fmla="*/ 14121 h 28241"/>
              <a:gd name="connsiteX3" fmla="*/ 14121 w 28241"/>
              <a:gd name="connsiteY3" fmla="*/ 0 h 28241"/>
              <a:gd name="connsiteX4" fmla="*/ 28241 w 28241"/>
              <a:gd name="connsiteY4" fmla="*/ 14121 h 28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41" h="28241">
                <a:moveTo>
                  <a:pt x="28241" y="14121"/>
                </a:moveTo>
                <a:cubicBezTo>
                  <a:pt x="28241" y="21919"/>
                  <a:pt x="21919" y="28241"/>
                  <a:pt x="14121" y="28241"/>
                </a:cubicBezTo>
                <a:cubicBezTo>
                  <a:pt x="6322" y="28241"/>
                  <a:pt x="0" y="21919"/>
                  <a:pt x="0" y="14121"/>
                </a:cubicBezTo>
                <a:cubicBezTo>
                  <a:pt x="0" y="6322"/>
                  <a:pt x="6322" y="0"/>
                  <a:pt x="14121" y="0"/>
                </a:cubicBezTo>
                <a:cubicBezTo>
                  <a:pt x="21919" y="0"/>
                  <a:pt x="28241" y="6322"/>
                  <a:pt x="28241" y="14121"/>
                </a:cubicBezTo>
                <a:close/>
              </a:path>
            </a:pathLst>
          </a:custGeom>
          <a:solidFill>
            <a:srgbClr val="E26F46"/>
          </a:solidFill>
          <a:ln w="313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15" name="Freeform 214">
            <a:extLst>
              <a:ext uri="{FF2B5EF4-FFF2-40B4-BE49-F238E27FC236}">
                <a16:creationId xmlns:a16="http://schemas.microsoft.com/office/drawing/2014/main" id="{74D77D19-183D-BA69-6F30-41A79FEC92C5}"/>
              </a:ext>
            </a:extLst>
          </p:cNvPr>
          <p:cNvSpPr/>
          <p:nvPr/>
        </p:nvSpPr>
        <p:spPr>
          <a:xfrm>
            <a:off x="7273865" y="3869012"/>
            <a:ext cx="28241" cy="28241"/>
          </a:xfrm>
          <a:custGeom>
            <a:avLst/>
            <a:gdLst>
              <a:gd name="connsiteX0" fmla="*/ 28241 w 28241"/>
              <a:gd name="connsiteY0" fmla="*/ 14121 h 28241"/>
              <a:gd name="connsiteX1" fmla="*/ 14121 w 28241"/>
              <a:gd name="connsiteY1" fmla="*/ 28241 h 28241"/>
              <a:gd name="connsiteX2" fmla="*/ 0 w 28241"/>
              <a:gd name="connsiteY2" fmla="*/ 14121 h 28241"/>
              <a:gd name="connsiteX3" fmla="*/ 14121 w 28241"/>
              <a:gd name="connsiteY3" fmla="*/ 0 h 28241"/>
              <a:gd name="connsiteX4" fmla="*/ 28241 w 28241"/>
              <a:gd name="connsiteY4" fmla="*/ 14121 h 28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41" h="28241">
                <a:moveTo>
                  <a:pt x="28241" y="14121"/>
                </a:moveTo>
                <a:cubicBezTo>
                  <a:pt x="28241" y="21919"/>
                  <a:pt x="21919" y="28241"/>
                  <a:pt x="14121" y="28241"/>
                </a:cubicBezTo>
                <a:cubicBezTo>
                  <a:pt x="6322" y="28241"/>
                  <a:pt x="0" y="21919"/>
                  <a:pt x="0" y="14121"/>
                </a:cubicBezTo>
                <a:cubicBezTo>
                  <a:pt x="0" y="6322"/>
                  <a:pt x="6322" y="0"/>
                  <a:pt x="14121" y="0"/>
                </a:cubicBezTo>
                <a:cubicBezTo>
                  <a:pt x="21919" y="0"/>
                  <a:pt x="28241" y="6322"/>
                  <a:pt x="28241" y="14121"/>
                </a:cubicBezTo>
                <a:close/>
              </a:path>
            </a:pathLst>
          </a:custGeom>
          <a:solidFill>
            <a:srgbClr val="E26F46"/>
          </a:solidFill>
          <a:ln w="313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16" name="Freeform 215">
            <a:extLst>
              <a:ext uri="{FF2B5EF4-FFF2-40B4-BE49-F238E27FC236}">
                <a16:creationId xmlns:a16="http://schemas.microsoft.com/office/drawing/2014/main" id="{75C58B56-511C-07F7-DF49-85C699FCBEF2}"/>
              </a:ext>
            </a:extLst>
          </p:cNvPr>
          <p:cNvSpPr/>
          <p:nvPr/>
        </p:nvSpPr>
        <p:spPr>
          <a:xfrm>
            <a:off x="7293791" y="3842539"/>
            <a:ext cx="28241" cy="28241"/>
          </a:xfrm>
          <a:custGeom>
            <a:avLst/>
            <a:gdLst>
              <a:gd name="connsiteX0" fmla="*/ 28241 w 28241"/>
              <a:gd name="connsiteY0" fmla="*/ 14121 h 28241"/>
              <a:gd name="connsiteX1" fmla="*/ 14121 w 28241"/>
              <a:gd name="connsiteY1" fmla="*/ 28241 h 28241"/>
              <a:gd name="connsiteX2" fmla="*/ 0 w 28241"/>
              <a:gd name="connsiteY2" fmla="*/ 14121 h 28241"/>
              <a:gd name="connsiteX3" fmla="*/ 14121 w 28241"/>
              <a:gd name="connsiteY3" fmla="*/ 0 h 28241"/>
              <a:gd name="connsiteX4" fmla="*/ 28241 w 28241"/>
              <a:gd name="connsiteY4" fmla="*/ 14121 h 28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41" h="28241">
                <a:moveTo>
                  <a:pt x="28241" y="14121"/>
                </a:moveTo>
                <a:cubicBezTo>
                  <a:pt x="28241" y="21919"/>
                  <a:pt x="21919" y="28241"/>
                  <a:pt x="14121" y="28241"/>
                </a:cubicBezTo>
                <a:cubicBezTo>
                  <a:pt x="6322" y="28241"/>
                  <a:pt x="0" y="21919"/>
                  <a:pt x="0" y="14121"/>
                </a:cubicBezTo>
                <a:cubicBezTo>
                  <a:pt x="0" y="6322"/>
                  <a:pt x="6322" y="0"/>
                  <a:pt x="14121" y="0"/>
                </a:cubicBezTo>
                <a:cubicBezTo>
                  <a:pt x="21919" y="0"/>
                  <a:pt x="28241" y="6322"/>
                  <a:pt x="28241" y="14121"/>
                </a:cubicBezTo>
                <a:close/>
              </a:path>
            </a:pathLst>
          </a:custGeom>
          <a:solidFill>
            <a:srgbClr val="E26F46"/>
          </a:solidFill>
          <a:ln w="313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17" name="Freeform 216">
            <a:extLst>
              <a:ext uri="{FF2B5EF4-FFF2-40B4-BE49-F238E27FC236}">
                <a16:creationId xmlns:a16="http://schemas.microsoft.com/office/drawing/2014/main" id="{B1C271DB-69AF-E8E1-A43B-69D0FE6744E4}"/>
              </a:ext>
            </a:extLst>
          </p:cNvPr>
          <p:cNvSpPr/>
          <p:nvPr/>
        </p:nvSpPr>
        <p:spPr>
          <a:xfrm>
            <a:off x="7313727" y="3815940"/>
            <a:ext cx="28241" cy="28241"/>
          </a:xfrm>
          <a:custGeom>
            <a:avLst/>
            <a:gdLst>
              <a:gd name="connsiteX0" fmla="*/ 28241 w 28241"/>
              <a:gd name="connsiteY0" fmla="*/ 14121 h 28241"/>
              <a:gd name="connsiteX1" fmla="*/ 14121 w 28241"/>
              <a:gd name="connsiteY1" fmla="*/ 28241 h 28241"/>
              <a:gd name="connsiteX2" fmla="*/ 0 w 28241"/>
              <a:gd name="connsiteY2" fmla="*/ 14121 h 28241"/>
              <a:gd name="connsiteX3" fmla="*/ 14121 w 28241"/>
              <a:gd name="connsiteY3" fmla="*/ 0 h 28241"/>
              <a:gd name="connsiteX4" fmla="*/ 28241 w 28241"/>
              <a:gd name="connsiteY4" fmla="*/ 14121 h 28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41" h="28241">
                <a:moveTo>
                  <a:pt x="28241" y="14121"/>
                </a:moveTo>
                <a:cubicBezTo>
                  <a:pt x="28241" y="21919"/>
                  <a:pt x="21919" y="28241"/>
                  <a:pt x="14121" y="28241"/>
                </a:cubicBezTo>
                <a:cubicBezTo>
                  <a:pt x="6322" y="28241"/>
                  <a:pt x="0" y="21919"/>
                  <a:pt x="0" y="14121"/>
                </a:cubicBezTo>
                <a:cubicBezTo>
                  <a:pt x="0" y="6322"/>
                  <a:pt x="6322" y="0"/>
                  <a:pt x="14121" y="0"/>
                </a:cubicBezTo>
                <a:cubicBezTo>
                  <a:pt x="21919" y="0"/>
                  <a:pt x="28241" y="6322"/>
                  <a:pt x="28241" y="14121"/>
                </a:cubicBezTo>
                <a:close/>
              </a:path>
            </a:pathLst>
          </a:custGeom>
          <a:solidFill>
            <a:srgbClr val="E26F46"/>
          </a:solidFill>
          <a:ln w="313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18" name="Freeform 217">
            <a:extLst>
              <a:ext uri="{FF2B5EF4-FFF2-40B4-BE49-F238E27FC236}">
                <a16:creationId xmlns:a16="http://schemas.microsoft.com/office/drawing/2014/main" id="{B4E2DE39-77E6-07DD-8710-D79F5DEEBC05}"/>
              </a:ext>
            </a:extLst>
          </p:cNvPr>
          <p:cNvSpPr/>
          <p:nvPr/>
        </p:nvSpPr>
        <p:spPr>
          <a:xfrm>
            <a:off x="7333653" y="3789295"/>
            <a:ext cx="28241" cy="28241"/>
          </a:xfrm>
          <a:custGeom>
            <a:avLst/>
            <a:gdLst>
              <a:gd name="connsiteX0" fmla="*/ 28241 w 28241"/>
              <a:gd name="connsiteY0" fmla="*/ 14121 h 28241"/>
              <a:gd name="connsiteX1" fmla="*/ 14121 w 28241"/>
              <a:gd name="connsiteY1" fmla="*/ 28241 h 28241"/>
              <a:gd name="connsiteX2" fmla="*/ 0 w 28241"/>
              <a:gd name="connsiteY2" fmla="*/ 14121 h 28241"/>
              <a:gd name="connsiteX3" fmla="*/ 14121 w 28241"/>
              <a:gd name="connsiteY3" fmla="*/ 0 h 28241"/>
              <a:gd name="connsiteX4" fmla="*/ 28241 w 28241"/>
              <a:gd name="connsiteY4" fmla="*/ 14121 h 28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41" h="28241">
                <a:moveTo>
                  <a:pt x="28241" y="14121"/>
                </a:moveTo>
                <a:cubicBezTo>
                  <a:pt x="28241" y="21919"/>
                  <a:pt x="21919" y="28241"/>
                  <a:pt x="14121" y="28241"/>
                </a:cubicBezTo>
                <a:cubicBezTo>
                  <a:pt x="6322" y="28241"/>
                  <a:pt x="0" y="21919"/>
                  <a:pt x="0" y="14121"/>
                </a:cubicBezTo>
                <a:cubicBezTo>
                  <a:pt x="0" y="6322"/>
                  <a:pt x="6322" y="0"/>
                  <a:pt x="14121" y="0"/>
                </a:cubicBezTo>
                <a:cubicBezTo>
                  <a:pt x="21919" y="0"/>
                  <a:pt x="28241" y="6322"/>
                  <a:pt x="28241" y="14121"/>
                </a:cubicBezTo>
                <a:close/>
              </a:path>
            </a:pathLst>
          </a:custGeom>
          <a:solidFill>
            <a:srgbClr val="E26F46"/>
          </a:solidFill>
          <a:ln w="313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19" name="Freeform 218">
            <a:extLst>
              <a:ext uri="{FF2B5EF4-FFF2-40B4-BE49-F238E27FC236}">
                <a16:creationId xmlns:a16="http://schemas.microsoft.com/office/drawing/2014/main" id="{71289918-B044-DEF6-7EF7-8D90252DE390}"/>
              </a:ext>
            </a:extLst>
          </p:cNvPr>
          <p:cNvSpPr/>
          <p:nvPr/>
        </p:nvSpPr>
        <p:spPr>
          <a:xfrm>
            <a:off x="7353588" y="3762681"/>
            <a:ext cx="28241" cy="28241"/>
          </a:xfrm>
          <a:custGeom>
            <a:avLst/>
            <a:gdLst>
              <a:gd name="connsiteX0" fmla="*/ 28241 w 28241"/>
              <a:gd name="connsiteY0" fmla="*/ 14121 h 28241"/>
              <a:gd name="connsiteX1" fmla="*/ 14121 w 28241"/>
              <a:gd name="connsiteY1" fmla="*/ 28241 h 28241"/>
              <a:gd name="connsiteX2" fmla="*/ 0 w 28241"/>
              <a:gd name="connsiteY2" fmla="*/ 14121 h 28241"/>
              <a:gd name="connsiteX3" fmla="*/ 14121 w 28241"/>
              <a:gd name="connsiteY3" fmla="*/ 0 h 28241"/>
              <a:gd name="connsiteX4" fmla="*/ 28241 w 28241"/>
              <a:gd name="connsiteY4" fmla="*/ 14121 h 28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41" h="28241">
                <a:moveTo>
                  <a:pt x="28241" y="14121"/>
                </a:moveTo>
                <a:cubicBezTo>
                  <a:pt x="28241" y="21919"/>
                  <a:pt x="21919" y="28241"/>
                  <a:pt x="14121" y="28241"/>
                </a:cubicBezTo>
                <a:cubicBezTo>
                  <a:pt x="6322" y="28241"/>
                  <a:pt x="0" y="21919"/>
                  <a:pt x="0" y="14121"/>
                </a:cubicBezTo>
                <a:cubicBezTo>
                  <a:pt x="0" y="6322"/>
                  <a:pt x="6322" y="0"/>
                  <a:pt x="14121" y="0"/>
                </a:cubicBezTo>
                <a:cubicBezTo>
                  <a:pt x="21919" y="0"/>
                  <a:pt x="28241" y="6322"/>
                  <a:pt x="28241" y="14121"/>
                </a:cubicBezTo>
                <a:close/>
              </a:path>
            </a:pathLst>
          </a:custGeom>
          <a:solidFill>
            <a:srgbClr val="E26F46"/>
          </a:solidFill>
          <a:ln w="313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20" name="Freeform 219">
            <a:extLst>
              <a:ext uri="{FF2B5EF4-FFF2-40B4-BE49-F238E27FC236}">
                <a16:creationId xmlns:a16="http://schemas.microsoft.com/office/drawing/2014/main" id="{5D3742FF-AAC4-38EF-A0EA-E4DEABE5CE22}"/>
              </a:ext>
            </a:extLst>
          </p:cNvPr>
          <p:cNvSpPr/>
          <p:nvPr/>
        </p:nvSpPr>
        <p:spPr>
          <a:xfrm>
            <a:off x="7373514" y="3736168"/>
            <a:ext cx="28241" cy="28241"/>
          </a:xfrm>
          <a:custGeom>
            <a:avLst/>
            <a:gdLst>
              <a:gd name="connsiteX0" fmla="*/ 28241 w 28241"/>
              <a:gd name="connsiteY0" fmla="*/ 14121 h 28241"/>
              <a:gd name="connsiteX1" fmla="*/ 14121 w 28241"/>
              <a:gd name="connsiteY1" fmla="*/ 28241 h 28241"/>
              <a:gd name="connsiteX2" fmla="*/ 0 w 28241"/>
              <a:gd name="connsiteY2" fmla="*/ 14121 h 28241"/>
              <a:gd name="connsiteX3" fmla="*/ 14121 w 28241"/>
              <a:gd name="connsiteY3" fmla="*/ 0 h 28241"/>
              <a:gd name="connsiteX4" fmla="*/ 28241 w 28241"/>
              <a:gd name="connsiteY4" fmla="*/ 14121 h 28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41" h="28241">
                <a:moveTo>
                  <a:pt x="28241" y="14121"/>
                </a:moveTo>
                <a:cubicBezTo>
                  <a:pt x="28241" y="21919"/>
                  <a:pt x="21919" y="28241"/>
                  <a:pt x="14121" y="28241"/>
                </a:cubicBezTo>
                <a:cubicBezTo>
                  <a:pt x="6322" y="28241"/>
                  <a:pt x="0" y="21919"/>
                  <a:pt x="0" y="14121"/>
                </a:cubicBezTo>
                <a:cubicBezTo>
                  <a:pt x="0" y="6322"/>
                  <a:pt x="6322" y="0"/>
                  <a:pt x="14121" y="0"/>
                </a:cubicBezTo>
                <a:cubicBezTo>
                  <a:pt x="21919" y="0"/>
                  <a:pt x="28241" y="6322"/>
                  <a:pt x="28241" y="14121"/>
                </a:cubicBezTo>
                <a:close/>
              </a:path>
            </a:pathLst>
          </a:custGeom>
          <a:solidFill>
            <a:srgbClr val="E26F46"/>
          </a:solidFill>
          <a:ln w="313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21" name="Freeform 220">
            <a:extLst>
              <a:ext uri="{FF2B5EF4-FFF2-40B4-BE49-F238E27FC236}">
                <a16:creationId xmlns:a16="http://schemas.microsoft.com/office/drawing/2014/main" id="{507C6A2C-94E3-7E5F-156F-5A50BBED3441}"/>
              </a:ext>
            </a:extLst>
          </p:cNvPr>
          <p:cNvSpPr/>
          <p:nvPr/>
        </p:nvSpPr>
        <p:spPr>
          <a:xfrm>
            <a:off x="7393450" y="3709823"/>
            <a:ext cx="28241" cy="28241"/>
          </a:xfrm>
          <a:custGeom>
            <a:avLst/>
            <a:gdLst>
              <a:gd name="connsiteX0" fmla="*/ 28241 w 28241"/>
              <a:gd name="connsiteY0" fmla="*/ 14121 h 28241"/>
              <a:gd name="connsiteX1" fmla="*/ 14121 w 28241"/>
              <a:gd name="connsiteY1" fmla="*/ 28241 h 28241"/>
              <a:gd name="connsiteX2" fmla="*/ 0 w 28241"/>
              <a:gd name="connsiteY2" fmla="*/ 14121 h 28241"/>
              <a:gd name="connsiteX3" fmla="*/ 14121 w 28241"/>
              <a:gd name="connsiteY3" fmla="*/ 0 h 28241"/>
              <a:gd name="connsiteX4" fmla="*/ 28241 w 28241"/>
              <a:gd name="connsiteY4" fmla="*/ 14121 h 28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41" h="28241">
                <a:moveTo>
                  <a:pt x="28241" y="14121"/>
                </a:moveTo>
                <a:cubicBezTo>
                  <a:pt x="28241" y="21919"/>
                  <a:pt x="21919" y="28241"/>
                  <a:pt x="14121" y="28241"/>
                </a:cubicBezTo>
                <a:cubicBezTo>
                  <a:pt x="6322" y="28241"/>
                  <a:pt x="0" y="21919"/>
                  <a:pt x="0" y="14121"/>
                </a:cubicBezTo>
                <a:cubicBezTo>
                  <a:pt x="0" y="6322"/>
                  <a:pt x="6322" y="0"/>
                  <a:pt x="14121" y="0"/>
                </a:cubicBezTo>
                <a:cubicBezTo>
                  <a:pt x="21919" y="0"/>
                  <a:pt x="28241" y="6322"/>
                  <a:pt x="28241" y="14121"/>
                </a:cubicBezTo>
                <a:close/>
              </a:path>
            </a:pathLst>
          </a:custGeom>
          <a:solidFill>
            <a:srgbClr val="E26F46"/>
          </a:solidFill>
          <a:ln w="313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22" name="Freeform 221">
            <a:extLst>
              <a:ext uri="{FF2B5EF4-FFF2-40B4-BE49-F238E27FC236}">
                <a16:creationId xmlns:a16="http://schemas.microsoft.com/office/drawing/2014/main" id="{1F4CE813-041F-F71F-7A39-75625406B7B9}"/>
              </a:ext>
            </a:extLst>
          </p:cNvPr>
          <p:cNvSpPr/>
          <p:nvPr/>
        </p:nvSpPr>
        <p:spPr>
          <a:xfrm>
            <a:off x="7413375" y="3683705"/>
            <a:ext cx="28241" cy="28241"/>
          </a:xfrm>
          <a:custGeom>
            <a:avLst/>
            <a:gdLst>
              <a:gd name="connsiteX0" fmla="*/ 28241 w 28241"/>
              <a:gd name="connsiteY0" fmla="*/ 14121 h 28241"/>
              <a:gd name="connsiteX1" fmla="*/ 14121 w 28241"/>
              <a:gd name="connsiteY1" fmla="*/ 28241 h 28241"/>
              <a:gd name="connsiteX2" fmla="*/ 0 w 28241"/>
              <a:gd name="connsiteY2" fmla="*/ 14121 h 28241"/>
              <a:gd name="connsiteX3" fmla="*/ 14121 w 28241"/>
              <a:gd name="connsiteY3" fmla="*/ 0 h 28241"/>
              <a:gd name="connsiteX4" fmla="*/ 28241 w 28241"/>
              <a:gd name="connsiteY4" fmla="*/ 14121 h 28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41" h="28241">
                <a:moveTo>
                  <a:pt x="28241" y="14121"/>
                </a:moveTo>
                <a:cubicBezTo>
                  <a:pt x="28241" y="21919"/>
                  <a:pt x="21919" y="28241"/>
                  <a:pt x="14121" y="28241"/>
                </a:cubicBezTo>
                <a:cubicBezTo>
                  <a:pt x="6322" y="28241"/>
                  <a:pt x="0" y="21919"/>
                  <a:pt x="0" y="14121"/>
                </a:cubicBezTo>
                <a:cubicBezTo>
                  <a:pt x="0" y="6322"/>
                  <a:pt x="6322" y="0"/>
                  <a:pt x="14121" y="0"/>
                </a:cubicBezTo>
                <a:cubicBezTo>
                  <a:pt x="21919" y="0"/>
                  <a:pt x="28241" y="6322"/>
                  <a:pt x="28241" y="14121"/>
                </a:cubicBezTo>
                <a:close/>
              </a:path>
            </a:pathLst>
          </a:custGeom>
          <a:solidFill>
            <a:srgbClr val="E26F46"/>
          </a:solidFill>
          <a:ln w="313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23" name="Freeform 222">
            <a:extLst>
              <a:ext uri="{FF2B5EF4-FFF2-40B4-BE49-F238E27FC236}">
                <a16:creationId xmlns:a16="http://schemas.microsoft.com/office/drawing/2014/main" id="{55B1CD4B-8DFC-4915-1939-2A4E0C5CF5A3}"/>
              </a:ext>
            </a:extLst>
          </p:cNvPr>
          <p:cNvSpPr/>
          <p:nvPr/>
        </p:nvSpPr>
        <p:spPr>
          <a:xfrm>
            <a:off x="7433311" y="3657872"/>
            <a:ext cx="28241" cy="28241"/>
          </a:xfrm>
          <a:custGeom>
            <a:avLst/>
            <a:gdLst>
              <a:gd name="connsiteX0" fmla="*/ 28241 w 28241"/>
              <a:gd name="connsiteY0" fmla="*/ 14121 h 28241"/>
              <a:gd name="connsiteX1" fmla="*/ 14121 w 28241"/>
              <a:gd name="connsiteY1" fmla="*/ 28241 h 28241"/>
              <a:gd name="connsiteX2" fmla="*/ 0 w 28241"/>
              <a:gd name="connsiteY2" fmla="*/ 14121 h 28241"/>
              <a:gd name="connsiteX3" fmla="*/ 14121 w 28241"/>
              <a:gd name="connsiteY3" fmla="*/ 0 h 28241"/>
              <a:gd name="connsiteX4" fmla="*/ 28241 w 28241"/>
              <a:gd name="connsiteY4" fmla="*/ 14121 h 28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41" h="28241">
                <a:moveTo>
                  <a:pt x="28241" y="14121"/>
                </a:moveTo>
                <a:cubicBezTo>
                  <a:pt x="28241" y="21919"/>
                  <a:pt x="21919" y="28241"/>
                  <a:pt x="14121" y="28241"/>
                </a:cubicBezTo>
                <a:cubicBezTo>
                  <a:pt x="6322" y="28241"/>
                  <a:pt x="0" y="21919"/>
                  <a:pt x="0" y="14121"/>
                </a:cubicBezTo>
                <a:cubicBezTo>
                  <a:pt x="0" y="6322"/>
                  <a:pt x="6322" y="0"/>
                  <a:pt x="14121" y="0"/>
                </a:cubicBezTo>
                <a:cubicBezTo>
                  <a:pt x="21919" y="0"/>
                  <a:pt x="28241" y="6322"/>
                  <a:pt x="28241" y="14121"/>
                </a:cubicBezTo>
                <a:close/>
              </a:path>
            </a:pathLst>
          </a:custGeom>
          <a:solidFill>
            <a:srgbClr val="E26F46"/>
          </a:solidFill>
          <a:ln w="313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24" name="Freeform 223">
            <a:extLst>
              <a:ext uri="{FF2B5EF4-FFF2-40B4-BE49-F238E27FC236}">
                <a16:creationId xmlns:a16="http://schemas.microsoft.com/office/drawing/2014/main" id="{7CFE2C63-9A98-3DA3-7CDB-76264CE60E31}"/>
              </a:ext>
            </a:extLst>
          </p:cNvPr>
          <p:cNvSpPr/>
          <p:nvPr/>
        </p:nvSpPr>
        <p:spPr>
          <a:xfrm>
            <a:off x="7453237" y="3632374"/>
            <a:ext cx="28241" cy="28241"/>
          </a:xfrm>
          <a:custGeom>
            <a:avLst/>
            <a:gdLst>
              <a:gd name="connsiteX0" fmla="*/ 28241 w 28241"/>
              <a:gd name="connsiteY0" fmla="*/ 14121 h 28241"/>
              <a:gd name="connsiteX1" fmla="*/ 14121 w 28241"/>
              <a:gd name="connsiteY1" fmla="*/ 28241 h 28241"/>
              <a:gd name="connsiteX2" fmla="*/ 0 w 28241"/>
              <a:gd name="connsiteY2" fmla="*/ 14121 h 28241"/>
              <a:gd name="connsiteX3" fmla="*/ 14121 w 28241"/>
              <a:gd name="connsiteY3" fmla="*/ 0 h 28241"/>
              <a:gd name="connsiteX4" fmla="*/ 28241 w 28241"/>
              <a:gd name="connsiteY4" fmla="*/ 14121 h 28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41" h="28241">
                <a:moveTo>
                  <a:pt x="28241" y="14121"/>
                </a:moveTo>
                <a:cubicBezTo>
                  <a:pt x="28241" y="21919"/>
                  <a:pt x="21919" y="28241"/>
                  <a:pt x="14121" y="28241"/>
                </a:cubicBezTo>
                <a:cubicBezTo>
                  <a:pt x="6322" y="28241"/>
                  <a:pt x="0" y="21919"/>
                  <a:pt x="0" y="14121"/>
                </a:cubicBezTo>
                <a:cubicBezTo>
                  <a:pt x="0" y="6322"/>
                  <a:pt x="6322" y="0"/>
                  <a:pt x="14121" y="0"/>
                </a:cubicBezTo>
                <a:cubicBezTo>
                  <a:pt x="21919" y="0"/>
                  <a:pt x="28241" y="6322"/>
                  <a:pt x="28241" y="14121"/>
                </a:cubicBezTo>
                <a:close/>
              </a:path>
            </a:pathLst>
          </a:custGeom>
          <a:solidFill>
            <a:srgbClr val="E26F46"/>
          </a:solidFill>
          <a:ln w="313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25" name="Freeform 224">
            <a:extLst>
              <a:ext uri="{FF2B5EF4-FFF2-40B4-BE49-F238E27FC236}">
                <a16:creationId xmlns:a16="http://schemas.microsoft.com/office/drawing/2014/main" id="{5AD760B8-8CC9-9841-5B16-E7C75E97F075}"/>
              </a:ext>
            </a:extLst>
          </p:cNvPr>
          <p:cNvSpPr/>
          <p:nvPr/>
        </p:nvSpPr>
        <p:spPr>
          <a:xfrm>
            <a:off x="7473173" y="3607257"/>
            <a:ext cx="28241" cy="28241"/>
          </a:xfrm>
          <a:custGeom>
            <a:avLst/>
            <a:gdLst>
              <a:gd name="connsiteX0" fmla="*/ 28241 w 28241"/>
              <a:gd name="connsiteY0" fmla="*/ 14121 h 28241"/>
              <a:gd name="connsiteX1" fmla="*/ 14121 w 28241"/>
              <a:gd name="connsiteY1" fmla="*/ 28241 h 28241"/>
              <a:gd name="connsiteX2" fmla="*/ 0 w 28241"/>
              <a:gd name="connsiteY2" fmla="*/ 14121 h 28241"/>
              <a:gd name="connsiteX3" fmla="*/ 14121 w 28241"/>
              <a:gd name="connsiteY3" fmla="*/ 0 h 28241"/>
              <a:gd name="connsiteX4" fmla="*/ 28241 w 28241"/>
              <a:gd name="connsiteY4" fmla="*/ 14121 h 28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41" h="28241">
                <a:moveTo>
                  <a:pt x="28241" y="14121"/>
                </a:moveTo>
                <a:cubicBezTo>
                  <a:pt x="28241" y="21919"/>
                  <a:pt x="21919" y="28241"/>
                  <a:pt x="14121" y="28241"/>
                </a:cubicBezTo>
                <a:cubicBezTo>
                  <a:pt x="6322" y="28241"/>
                  <a:pt x="0" y="21919"/>
                  <a:pt x="0" y="14121"/>
                </a:cubicBezTo>
                <a:cubicBezTo>
                  <a:pt x="0" y="6322"/>
                  <a:pt x="6322" y="0"/>
                  <a:pt x="14121" y="0"/>
                </a:cubicBezTo>
                <a:cubicBezTo>
                  <a:pt x="21919" y="0"/>
                  <a:pt x="28241" y="6322"/>
                  <a:pt x="28241" y="14121"/>
                </a:cubicBezTo>
                <a:close/>
              </a:path>
            </a:pathLst>
          </a:custGeom>
          <a:solidFill>
            <a:srgbClr val="E26F46"/>
          </a:solidFill>
          <a:ln w="313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26" name="Freeform 225">
            <a:extLst>
              <a:ext uri="{FF2B5EF4-FFF2-40B4-BE49-F238E27FC236}">
                <a16:creationId xmlns:a16="http://schemas.microsoft.com/office/drawing/2014/main" id="{C09D36E1-BE26-EA2A-F301-E7A744900FBF}"/>
              </a:ext>
            </a:extLst>
          </p:cNvPr>
          <p:cNvSpPr/>
          <p:nvPr/>
        </p:nvSpPr>
        <p:spPr>
          <a:xfrm>
            <a:off x="7493098" y="3582561"/>
            <a:ext cx="28241" cy="28241"/>
          </a:xfrm>
          <a:custGeom>
            <a:avLst/>
            <a:gdLst>
              <a:gd name="connsiteX0" fmla="*/ 28241 w 28241"/>
              <a:gd name="connsiteY0" fmla="*/ 14121 h 28241"/>
              <a:gd name="connsiteX1" fmla="*/ 14121 w 28241"/>
              <a:gd name="connsiteY1" fmla="*/ 28241 h 28241"/>
              <a:gd name="connsiteX2" fmla="*/ 0 w 28241"/>
              <a:gd name="connsiteY2" fmla="*/ 14121 h 28241"/>
              <a:gd name="connsiteX3" fmla="*/ 14121 w 28241"/>
              <a:gd name="connsiteY3" fmla="*/ 0 h 28241"/>
              <a:gd name="connsiteX4" fmla="*/ 28241 w 28241"/>
              <a:gd name="connsiteY4" fmla="*/ 14121 h 28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41" h="28241">
                <a:moveTo>
                  <a:pt x="28241" y="14121"/>
                </a:moveTo>
                <a:cubicBezTo>
                  <a:pt x="28241" y="21919"/>
                  <a:pt x="21919" y="28241"/>
                  <a:pt x="14121" y="28241"/>
                </a:cubicBezTo>
                <a:cubicBezTo>
                  <a:pt x="6322" y="28241"/>
                  <a:pt x="0" y="21919"/>
                  <a:pt x="0" y="14121"/>
                </a:cubicBezTo>
                <a:cubicBezTo>
                  <a:pt x="0" y="6322"/>
                  <a:pt x="6322" y="0"/>
                  <a:pt x="14121" y="0"/>
                </a:cubicBezTo>
                <a:cubicBezTo>
                  <a:pt x="21919" y="0"/>
                  <a:pt x="28241" y="6322"/>
                  <a:pt x="28241" y="14121"/>
                </a:cubicBezTo>
                <a:close/>
              </a:path>
            </a:pathLst>
          </a:custGeom>
          <a:solidFill>
            <a:srgbClr val="E26F46"/>
          </a:solidFill>
          <a:ln w="313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27" name="Freeform 226">
            <a:extLst>
              <a:ext uri="{FF2B5EF4-FFF2-40B4-BE49-F238E27FC236}">
                <a16:creationId xmlns:a16="http://schemas.microsoft.com/office/drawing/2014/main" id="{BAD2E672-40F6-4B0C-C7B0-6679F9E71319}"/>
              </a:ext>
            </a:extLst>
          </p:cNvPr>
          <p:cNvSpPr/>
          <p:nvPr/>
        </p:nvSpPr>
        <p:spPr>
          <a:xfrm>
            <a:off x="7513034" y="3558323"/>
            <a:ext cx="28241" cy="28241"/>
          </a:xfrm>
          <a:custGeom>
            <a:avLst/>
            <a:gdLst>
              <a:gd name="connsiteX0" fmla="*/ 28241 w 28241"/>
              <a:gd name="connsiteY0" fmla="*/ 14121 h 28241"/>
              <a:gd name="connsiteX1" fmla="*/ 14121 w 28241"/>
              <a:gd name="connsiteY1" fmla="*/ 28241 h 28241"/>
              <a:gd name="connsiteX2" fmla="*/ 0 w 28241"/>
              <a:gd name="connsiteY2" fmla="*/ 14121 h 28241"/>
              <a:gd name="connsiteX3" fmla="*/ 14121 w 28241"/>
              <a:gd name="connsiteY3" fmla="*/ 0 h 28241"/>
              <a:gd name="connsiteX4" fmla="*/ 28241 w 28241"/>
              <a:gd name="connsiteY4" fmla="*/ 14121 h 28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41" h="28241">
                <a:moveTo>
                  <a:pt x="28241" y="14121"/>
                </a:moveTo>
                <a:cubicBezTo>
                  <a:pt x="28241" y="21919"/>
                  <a:pt x="21919" y="28241"/>
                  <a:pt x="14121" y="28241"/>
                </a:cubicBezTo>
                <a:cubicBezTo>
                  <a:pt x="6322" y="28241"/>
                  <a:pt x="0" y="21919"/>
                  <a:pt x="0" y="14121"/>
                </a:cubicBezTo>
                <a:cubicBezTo>
                  <a:pt x="0" y="6322"/>
                  <a:pt x="6322" y="0"/>
                  <a:pt x="14121" y="0"/>
                </a:cubicBezTo>
                <a:cubicBezTo>
                  <a:pt x="21919" y="0"/>
                  <a:pt x="28241" y="6322"/>
                  <a:pt x="28241" y="14121"/>
                </a:cubicBezTo>
                <a:close/>
              </a:path>
            </a:pathLst>
          </a:custGeom>
          <a:solidFill>
            <a:srgbClr val="E26F46"/>
          </a:solidFill>
          <a:ln w="313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28" name="Freeform 227">
            <a:extLst>
              <a:ext uri="{FF2B5EF4-FFF2-40B4-BE49-F238E27FC236}">
                <a16:creationId xmlns:a16="http://schemas.microsoft.com/office/drawing/2014/main" id="{DD476564-DCB8-93E3-9587-3DA7E82F090C}"/>
              </a:ext>
            </a:extLst>
          </p:cNvPr>
          <p:cNvSpPr/>
          <p:nvPr/>
        </p:nvSpPr>
        <p:spPr>
          <a:xfrm>
            <a:off x="7532960" y="3534572"/>
            <a:ext cx="28241" cy="28241"/>
          </a:xfrm>
          <a:custGeom>
            <a:avLst/>
            <a:gdLst>
              <a:gd name="connsiteX0" fmla="*/ 28241 w 28241"/>
              <a:gd name="connsiteY0" fmla="*/ 14121 h 28241"/>
              <a:gd name="connsiteX1" fmla="*/ 14121 w 28241"/>
              <a:gd name="connsiteY1" fmla="*/ 28241 h 28241"/>
              <a:gd name="connsiteX2" fmla="*/ 0 w 28241"/>
              <a:gd name="connsiteY2" fmla="*/ 14121 h 28241"/>
              <a:gd name="connsiteX3" fmla="*/ 14121 w 28241"/>
              <a:gd name="connsiteY3" fmla="*/ 0 h 28241"/>
              <a:gd name="connsiteX4" fmla="*/ 28241 w 28241"/>
              <a:gd name="connsiteY4" fmla="*/ 14121 h 28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41" h="28241">
                <a:moveTo>
                  <a:pt x="28241" y="14121"/>
                </a:moveTo>
                <a:cubicBezTo>
                  <a:pt x="28241" y="21919"/>
                  <a:pt x="21919" y="28241"/>
                  <a:pt x="14121" y="28241"/>
                </a:cubicBezTo>
                <a:cubicBezTo>
                  <a:pt x="6322" y="28241"/>
                  <a:pt x="0" y="21919"/>
                  <a:pt x="0" y="14121"/>
                </a:cubicBezTo>
                <a:cubicBezTo>
                  <a:pt x="0" y="6322"/>
                  <a:pt x="6322" y="0"/>
                  <a:pt x="14121" y="0"/>
                </a:cubicBezTo>
                <a:cubicBezTo>
                  <a:pt x="21919" y="0"/>
                  <a:pt x="28241" y="6322"/>
                  <a:pt x="28241" y="14121"/>
                </a:cubicBezTo>
                <a:close/>
              </a:path>
            </a:pathLst>
          </a:custGeom>
          <a:solidFill>
            <a:srgbClr val="E26F46"/>
          </a:solidFill>
          <a:ln w="313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29" name="Freeform 228">
            <a:extLst>
              <a:ext uri="{FF2B5EF4-FFF2-40B4-BE49-F238E27FC236}">
                <a16:creationId xmlns:a16="http://schemas.microsoft.com/office/drawing/2014/main" id="{1F5318E8-B655-0834-B1E2-195C1750752C}"/>
              </a:ext>
            </a:extLst>
          </p:cNvPr>
          <p:cNvSpPr/>
          <p:nvPr/>
        </p:nvSpPr>
        <p:spPr>
          <a:xfrm>
            <a:off x="7552895" y="3511337"/>
            <a:ext cx="28241" cy="28241"/>
          </a:xfrm>
          <a:custGeom>
            <a:avLst/>
            <a:gdLst>
              <a:gd name="connsiteX0" fmla="*/ 28241 w 28241"/>
              <a:gd name="connsiteY0" fmla="*/ 14121 h 28241"/>
              <a:gd name="connsiteX1" fmla="*/ 14121 w 28241"/>
              <a:gd name="connsiteY1" fmla="*/ 28241 h 28241"/>
              <a:gd name="connsiteX2" fmla="*/ 0 w 28241"/>
              <a:gd name="connsiteY2" fmla="*/ 14121 h 28241"/>
              <a:gd name="connsiteX3" fmla="*/ 14121 w 28241"/>
              <a:gd name="connsiteY3" fmla="*/ 0 h 28241"/>
              <a:gd name="connsiteX4" fmla="*/ 28241 w 28241"/>
              <a:gd name="connsiteY4" fmla="*/ 14121 h 28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41" h="28241">
                <a:moveTo>
                  <a:pt x="28241" y="14121"/>
                </a:moveTo>
                <a:cubicBezTo>
                  <a:pt x="28241" y="21919"/>
                  <a:pt x="21919" y="28241"/>
                  <a:pt x="14121" y="28241"/>
                </a:cubicBezTo>
                <a:cubicBezTo>
                  <a:pt x="6322" y="28241"/>
                  <a:pt x="0" y="21919"/>
                  <a:pt x="0" y="14121"/>
                </a:cubicBezTo>
                <a:cubicBezTo>
                  <a:pt x="0" y="6322"/>
                  <a:pt x="6322" y="0"/>
                  <a:pt x="14121" y="0"/>
                </a:cubicBezTo>
                <a:cubicBezTo>
                  <a:pt x="21919" y="0"/>
                  <a:pt x="28241" y="6322"/>
                  <a:pt x="28241" y="14121"/>
                </a:cubicBezTo>
                <a:close/>
              </a:path>
            </a:pathLst>
          </a:custGeom>
          <a:solidFill>
            <a:srgbClr val="E26F46"/>
          </a:solidFill>
          <a:ln w="313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30" name="Freeform 229">
            <a:extLst>
              <a:ext uri="{FF2B5EF4-FFF2-40B4-BE49-F238E27FC236}">
                <a16:creationId xmlns:a16="http://schemas.microsoft.com/office/drawing/2014/main" id="{D5111FA1-158D-DCBB-840B-4ABD3E02F07C}"/>
              </a:ext>
            </a:extLst>
          </p:cNvPr>
          <p:cNvSpPr/>
          <p:nvPr/>
        </p:nvSpPr>
        <p:spPr>
          <a:xfrm>
            <a:off x="7572821" y="3488640"/>
            <a:ext cx="28241" cy="28241"/>
          </a:xfrm>
          <a:custGeom>
            <a:avLst/>
            <a:gdLst>
              <a:gd name="connsiteX0" fmla="*/ 28241 w 28241"/>
              <a:gd name="connsiteY0" fmla="*/ 14121 h 28241"/>
              <a:gd name="connsiteX1" fmla="*/ 14121 w 28241"/>
              <a:gd name="connsiteY1" fmla="*/ 28241 h 28241"/>
              <a:gd name="connsiteX2" fmla="*/ 0 w 28241"/>
              <a:gd name="connsiteY2" fmla="*/ 14121 h 28241"/>
              <a:gd name="connsiteX3" fmla="*/ 14121 w 28241"/>
              <a:gd name="connsiteY3" fmla="*/ 0 h 28241"/>
              <a:gd name="connsiteX4" fmla="*/ 28241 w 28241"/>
              <a:gd name="connsiteY4" fmla="*/ 14121 h 28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41" h="28241">
                <a:moveTo>
                  <a:pt x="28241" y="14121"/>
                </a:moveTo>
                <a:cubicBezTo>
                  <a:pt x="28241" y="21919"/>
                  <a:pt x="21919" y="28241"/>
                  <a:pt x="14121" y="28241"/>
                </a:cubicBezTo>
                <a:cubicBezTo>
                  <a:pt x="6322" y="28241"/>
                  <a:pt x="0" y="21919"/>
                  <a:pt x="0" y="14121"/>
                </a:cubicBezTo>
                <a:cubicBezTo>
                  <a:pt x="0" y="6322"/>
                  <a:pt x="6322" y="0"/>
                  <a:pt x="14121" y="0"/>
                </a:cubicBezTo>
                <a:cubicBezTo>
                  <a:pt x="21919" y="0"/>
                  <a:pt x="28241" y="6322"/>
                  <a:pt x="28241" y="14121"/>
                </a:cubicBezTo>
                <a:close/>
              </a:path>
            </a:pathLst>
          </a:custGeom>
          <a:solidFill>
            <a:srgbClr val="E26F46"/>
          </a:solidFill>
          <a:ln w="313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31" name="Freeform 230">
            <a:extLst>
              <a:ext uri="{FF2B5EF4-FFF2-40B4-BE49-F238E27FC236}">
                <a16:creationId xmlns:a16="http://schemas.microsoft.com/office/drawing/2014/main" id="{5660A056-97A9-E932-E497-0514BE7D3CA0}"/>
              </a:ext>
            </a:extLst>
          </p:cNvPr>
          <p:cNvSpPr/>
          <p:nvPr/>
        </p:nvSpPr>
        <p:spPr>
          <a:xfrm>
            <a:off x="7592757" y="3466500"/>
            <a:ext cx="28241" cy="28241"/>
          </a:xfrm>
          <a:custGeom>
            <a:avLst/>
            <a:gdLst>
              <a:gd name="connsiteX0" fmla="*/ 28241 w 28241"/>
              <a:gd name="connsiteY0" fmla="*/ 14121 h 28241"/>
              <a:gd name="connsiteX1" fmla="*/ 14121 w 28241"/>
              <a:gd name="connsiteY1" fmla="*/ 28241 h 28241"/>
              <a:gd name="connsiteX2" fmla="*/ 0 w 28241"/>
              <a:gd name="connsiteY2" fmla="*/ 14121 h 28241"/>
              <a:gd name="connsiteX3" fmla="*/ 14121 w 28241"/>
              <a:gd name="connsiteY3" fmla="*/ 0 h 28241"/>
              <a:gd name="connsiteX4" fmla="*/ 28241 w 28241"/>
              <a:gd name="connsiteY4" fmla="*/ 14121 h 28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41" h="28241">
                <a:moveTo>
                  <a:pt x="28241" y="14121"/>
                </a:moveTo>
                <a:cubicBezTo>
                  <a:pt x="28241" y="21919"/>
                  <a:pt x="21919" y="28241"/>
                  <a:pt x="14121" y="28241"/>
                </a:cubicBezTo>
                <a:cubicBezTo>
                  <a:pt x="6322" y="28241"/>
                  <a:pt x="0" y="21919"/>
                  <a:pt x="0" y="14121"/>
                </a:cubicBezTo>
                <a:cubicBezTo>
                  <a:pt x="0" y="6322"/>
                  <a:pt x="6322" y="0"/>
                  <a:pt x="14121" y="0"/>
                </a:cubicBezTo>
                <a:cubicBezTo>
                  <a:pt x="21919" y="0"/>
                  <a:pt x="28241" y="6322"/>
                  <a:pt x="28241" y="14121"/>
                </a:cubicBezTo>
                <a:close/>
              </a:path>
            </a:pathLst>
          </a:custGeom>
          <a:solidFill>
            <a:srgbClr val="E26F46"/>
          </a:solidFill>
          <a:ln w="313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32" name="Freeform 231">
            <a:extLst>
              <a:ext uri="{FF2B5EF4-FFF2-40B4-BE49-F238E27FC236}">
                <a16:creationId xmlns:a16="http://schemas.microsoft.com/office/drawing/2014/main" id="{B454986D-7CD7-21EB-175F-B7F1E33896CA}"/>
              </a:ext>
            </a:extLst>
          </p:cNvPr>
          <p:cNvSpPr/>
          <p:nvPr/>
        </p:nvSpPr>
        <p:spPr>
          <a:xfrm>
            <a:off x="7612683" y="3444932"/>
            <a:ext cx="28241" cy="28241"/>
          </a:xfrm>
          <a:custGeom>
            <a:avLst/>
            <a:gdLst>
              <a:gd name="connsiteX0" fmla="*/ 28241 w 28241"/>
              <a:gd name="connsiteY0" fmla="*/ 14121 h 28241"/>
              <a:gd name="connsiteX1" fmla="*/ 14121 w 28241"/>
              <a:gd name="connsiteY1" fmla="*/ 28241 h 28241"/>
              <a:gd name="connsiteX2" fmla="*/ 0 w 28241"/>
              <a:gd name="connsiteY2" fmla="*/ 14121 h 28241"/>
              <a:gd name="connsiteX3" fmla="*/ 14121 w 28241"/>
              <a:gd name="connsiteY3" fmla="*/ 0 h 28241"/>
              <a:gd name="connsiteX4" fmla="*/ 28241 w 28241"/>
              <a:gd name="connsiteY4" fmla="*/ 14121 h 28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41" h="28241">
                <a:moveTo>
                  <a:pt x="28241" y="14121"/>
                </a:moveTo>
                <a:cubicBezTo>
                  <a:pt x="28241" y="21919"/>
                  <a:pt x="21919" y="28241"/>
                  <a:pt x="14121" y="28241"/>
                </a:cubicBezTo>
                <a:cubicBezTo>
                  <a:pt x="6322" y="28241"/>
                  <a:pt x="0" y="21919"/>
                  <a:pt x="0" y="14121"/>
                </a:cubicBezTo>
                <a:cubicBezTo>
                  <a:pt x="0" y="6322"/>
                  <a:pt x="6322" y="0"/>
                  <a:pt x="14121" y="0"/>
                </a:cubicBezTo>
                <a:cubicBezTo>
                  <a:pt x="21919" y="0"/>
                  <a:pt x="28241" y="6322"/>
                  <a:pt x="28241" y="14121"/>
                </a:cubicBezTo>
                <a:close/>
              </a:path>
            </a:pathLst>
          </a:custGeom>
          <a:solidFill>
            <a:srgbClr val="E26F46"/>
          </a:solidFill>
          <a:ln w="313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33" name="Freeform 232">
            <a:extLst>
              <a:ext uri="{FF2B5EF4-FFF2-40B4-BE49-F238E27FC236}">
                <a16:creationId xmlns:a16="http://schemas.microsoft.com/office/drawing/2014/main" id="{AD1D8BCC-BFB6-AB53-C89D-20EE515704F8}"/>
              </a:ext>
            </a:extLst>
          </p:cNvPr>
          <p:cNvSpPr/>
          <p:nvPr/>
        </p:nvSpPr>
        <p:spPr>
          <a:xfrm>
            <a:off x="7632618" y="3423948"/>
            <a:ext cx="28241" cy="28241"/>
          </a:xfrm>
          <a:custGeom>
            <a:avLst/>
            <a:gdLst>
              <a:gd name="connsiteX0" fmla="*/ 28241 w 28241"/>
              <a:gd name="connsiteY0" fmla="*/ 14121 h 28241"/>
              <a:gd name="connsiteX1" fmla="*/ 14121 w 28241"/>
              <a:gd name="connsiteY1" fmla="*/ 28241 h 28241"/>
              <a:gd name="connsiteX2" fmla="*/ 0 w 28241"/>
              <a:gd name="connsiteY2" fmla="*/ 14121 h 28241"/>
              <a:gd name="connsiteX3" fmla="*/ 14121 w 28241"/>
              <a:gd name="connsiteY3" fmla="*/ 0 h 28241"/>
              <a:gd name="connsiteX4" fmla="*/ 28241 w 28241"/>
              <a:gd name="connsiteY4" fmla="*/ 14121 h 28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41" h="28241">
                <a:moveTo>
                  <a:pt x="28241" y="14121"/>
                </a:moveTo>
                <a:cubicBezTo>
                  <a:pt x="28241" y="21919"/>
                  <a:pt x="21919" y="28241"/>
                  <a:pt x="14121" y="28241"/>
                </a:cubicBezTo>
                <a:cubicBezTo>
                  <a:pt x="6322" y="28241"/>
                  <a:pt x="0" y="21919"/>
                  <a:pt x="0" y="14121"/>
                </a:cubicBezTo>
                <a:cubicBezTo>
                  <a:pt x="0" y="6322"/>
                  <a:pt x="6322" y="0"/>
                  <a:pt x="14121" y="0"/>
                </a:cubicBezTo>
                <a:cubicBezTo>
                  <a:pt x="21919" y="0"/>
                  <a:pt x="28241" y="6322"/>
                  <a:pt x="28241" y="14121"/>
                </a:cubicBezTo>
                <a:close/>
              </a:path>
            </a:pathLst>
          </a:custGeom>
          <a:solidFill>
            <a:srgbClr val="E26F46"/>
          </a:solidFill>
          <a:ln w="313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34" name="Freeform 233">
            <a:extLst>
              <a:ext uri="{FF2B5EF4-FFF2-40B4-BE49-F238E27FC236}">
                <a16:creationId xmlns:a16="http://schemas.microsoft.com/office/drawing/2014/main" id="{8F44B865-2AC8-5685-6CF8-E14485693BB9}"/>
              </a:ext>
            </a:extLst>
          </p:cNvPr>
          <p:cNvSpPr/>
          <p:nvPr/>
        </p:nvSpPr>
        <p:spPr>
          <a:xfrm>
            <a:off x="7652544" y="3403554"/>
            <a:ext cx="28241" cy="28241"/>
          </a:xfrm>
          <a:custGeom>
            <a:avLst/>
            <a:gdLst>
              <a:gd name="connsiteX0" fmla="*/ 28241 w 28241"/>
              <a:gd name="connsiteY0" fmla="*/ 14121 h 28241"/>
              <a:gd name="connsiteX1" fmla="*/ 14121 w 28241"/>
              <a:gd name="connsiteY1" fmla="*/ 28241 h 28241"/>
              <a:gd name="connsiteX2" fmla="*/ 0 w 28241"/>
              <a:gd name="connsiteY2" fmla="*/ 14121 h 28241"/>
              <a:gd name="connsiteX3" fmla="*/ 14121 w 28241"/>
              <a:gd name="connsiteY3" fmla="*/ 0 h 28241"/>
              <a:gd name="connsiteX4" fmla="*/ 28241 w 28241"/>
              <a:gd name="connsiteY4" fmla="*/ 14121 h 28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41" h="28241">
                <a:moveTo>
                  <a:pt x="28241" y="14121"/>
                </a:moveTo>
                <a:cubicBezTo>
                  <a:pt x="28241" y="21919"/>
                  <a:pt x="21919" y="28241"/>
                  <a:pt x="14121" y="28241"/>
                </a:cubicBezTo>
                <a:cubicBezTo>
                  <a:pt x="6322" y="28241"/>
                  <a:pt x="0" y="21919"/>
                  <a:pt x="0" y="14121"/>
                </a:cubicBezTo>
                <a:cubicBezTo>
                  <a:pt x="0" y="6322"/>
                  <a:pt x="6322" y="0"/>
                  <a:pt x="14121" y="0"/>
                </a:cubicBezTo>
                <a:cubicBezTo>
                  <a:pt x="21919" y="0"/>
                  <a:pt x="28241" y="6322"/>
                  <a:pt x="28241" y="14121"/>
                </a:cubicBezTo>
                <a:close/>
              </a:path>
            </a:pathLst>
          </a:custGeom>
          <a:solidFill>
            <a:srgbClr val="E26F46"/>
          </a:solidFill>
          <a:ln w="313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35" name="Freeform 234">
            <a:extLst>
              <a:ext uri="{FF2B5EF4-FFF2-40B4-BE49-F238E27FC236}">
                <a16:creationId xmlns:a16="http://schemas.microsoft.com/office/drawing/2014/main" id="{5AA84688-0973-A51A-CEAB-1BA2BB74D57D}"/>
              </a:ext>
            </a:extLst>
          </p:cNvPr>
          <p:cNvSpPr/>
          <p:nvPr/>
        </p:nvSpPr>
        <p:spPr>
          <a:xfrm>
            <a:off x="7672480" y="3383760"/>
            <a:ext cx="28241" cy="28241"/>
          </a:xfrm>
          <a:custGeom>
            <a:avLst/>
            <a:gdLst>
              <a:gd name="connsiteX0" fmla="*/ 28241 w 28241"/>
              <a:gd name="connsiteY0" fmla="*/ 14121 h 28241"/>
              <a:gd name="connsiteX1" fmla="*/ 14121 w 28241"/>
              <a:gd name="connsiteY1" fmla="*/ 28241 h 28241"/>
              <a:gd name="connsiteX2" fmla="*/ 0 w 28241"/>
              <a:gd name="connsiteY2" fmla="*/ 14121 h 28241"/>
              <a:gd name="connsiteX3" fmla="*/ 14121 w 28241"/>
              <a:gd name="connsiteY3" fmla="*/ 0 h 28241"/>
              <a:gd name="connsiteX4" fmla="*/ 28241 w 28241"/>
              <a:gd name="connsiteY4" fmla="*/ 14121 h 28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41" h="28241">
                <a:moveTo>
                  <a:pt x="28241" y="14121"/>
                </a:moveTo>
                <a:cubicBezTo>
                  <a:pt x="28241" y="21919"/>
                  <a:pt x="21919" y="28241"/>
                  <a:pt x="14121" y="28241"/>
                </a:cubicBezTo>
                <a:cubicBezTo>
                  <a:pt x="6322" y="28241"/>
                  <a:pt x="0" y="21919"/>
                  <a:pt x="0" y="14121"/>
                </a:cubicBezTo>
                <a:cubicBezTo>
                  <a:pt x="0" y="6322"/>
                  <a:pt x="6322" y="0"/>
                  <a:pt x="14121" y="0"/>
                </a:cubicBezTo>
                <a:cubicBezTo>
                  <a:pt x="21919" y="0"/>
                  <a:pt x="28241" y="6322"/>
                  <a:pt x="28241" y="14121"/>
                </a:cubicBezTo>
                <a:close/>
              </a:path>
            </a:pathLst>
          </a:custGeom>
          <a:solidFill>
            <a:srgbClr val="E26F46"/>
          </a:solidFill>
          <a:ln w="313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36" name="Freeform 235">
            <a:extLst>
              <a:ext uri="{FF2B5EF4-FFF2-40B4-BE49-F238E27FC236}">
                <a16:creationId xmlns:a16="http://schemas.microsoft.com/office/drawing/2014/main" id="{D7F52AE0-4813-2F5D-8D2F-5E85B99192EC}"/>
              </a:ext>
            </a:extLst>
          </p:cNvPr>
          <p:cNvSpPr/>
          <p:nvPr/>
        </p:nvSpPr>
        <p:spPr>
          <a:xfrm>
            <a:off x="7692406" y="3364565"/>
            <a:ext cx="28241" cy="28241"/>
          </a:xfrm>
          <a:custGeom>
            <a:avLst/>
            <a:gdLst>
              <a:gd name="connsiteX0" fmla="*/ 28241 w 28241"/>
              <a:gd name="connsiteY0" fmla="*/ 14121 h 28241"/>
              <a:gd name="connsiteX1" fmla="*/ 14121 w 28241"/>
              <a:gd name="connsiteY1" fmla="*/ 28241 h 28241"/>
              <a:gd name="connsiteX2" fmla="*/ 0 w 28241"/>
              <a:gd name="connsiteY2" fmla="*/ 14121 h 28241"/>
              <a:gd name="connsiteX3" fmla="*/ 14121 w 28241"/>
              <a:gd name="connsiteY3" fmla="*/ 0 h 28241"/>
              <a:gd name="connsiteX4" fmla="*/ 28241 w 28241"/>
              <a:gd name="connsiteY4" fmla="*/ 14121 h 28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41" h="28241">
                <a:moveTo>
                  <a:pt x="28241" y="14121"/>
                </a:moveTo>
                <a:cubicBezTo>
                  <a:pt x="28241" y="21919"/>
                  <a:pt x="21919" y="28241"/>
                  <a:pt x="14121" y="28241"/>
                </a:cubicBezTo>
                <a:cubicBezTo>
                  <a:pt x="6322" y="28241"/>
                  <a:pt x="0" y="21919"/>
                  <a:pt x="0" y="14121"/>
                </a:cubicBezTo>
                <a:cubicBezTo>
                  <a:pt x="0" y="6322"/>
                  <a:pt x="6322" y="0"/>
                  <a:pt x="14121" y="0"/>
                </a:cubicBezTo>
                <a:cubicBezTo>
                  <a:pt x="21919" y="0"/>
                  <a:pt x="28241" y="6322"/>
                  <a:pt x="28241" y="14121"/>
                </a:cubicBezTo>
                <a:close/>
              </a:path>
            </a:pathLst>
          </a:custGeom>
          <a:solidFill>
            <a:srgbClr val="E26F46"/>
          </a:solidFill>
          <a:ln w="313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37" name="Freeform 236">
            <a:extLst>
              <a:ext uri="{FF2B5EF4-FFF2-40B4-BE49-F238E27FC236}">
                <a16:creationId xmlns:a16="http://schemas.microsoft.com/office/drawing/2014/main" id="{5F53EA06-8E86-8766-0567-BCE7C89F2D67}"/>
              </a:ext>
            </a:extLst>
          </p:cNvPr>
          <p:cNvSpPr/>
          <p:nvPr/>
        </p:nvSpPr>
        <p:spPr>
          <a:xfrm>
            <a:off x="7712341" y="3345972"/>
            <a:ext cx="28241" cy="28241"/>
          </a:xfrm>
          <a:custGeom>
            <a:avLst/>
            <a:gdLst>
              <a:gd name="connsiteX0" fmla="*/ 28241 w 28241"/>
              <a:gd name="connsiteY0" fmla="*/ 14121 h 28241"/>
              <a:gd name="connsiteX1" fmla="*/ 14121 w 28241"/>
              <a:gd name="connsiteY1" fmla="*/ 28241 h 28241"/>
              <a:gd name="connsiteX2" fmla="*/ 0 w 28241"/>
              <a:gd name="connsiteY2" fmla="*/ 14121 h 28241"/>
              <a:gd name="connsiteX3" fmla="*/ 14121 w 28241"/>
              <a:gd name="connsiteY3" fmla="*/ 0 h 28241"/>
              <a:gd name="connsiteX4" fmla="*/ 28241 w 28241"/>
              <a:gd name="connsiteY4" fmla="*/ 14121 h 28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41" h="28241">
                <a:moveTo>
                  <a:pt x="28241" y="14121"/>
                </a:moveTo>
                <a:cubicBezTo>
                  <a:pt x="28241" y="21919"/>
                  <a:pt x="21919" y="28241"/>
                  <a:pt x="14121" y="28241"/>
                </a:cubicBezTo>
                <a:cubicBezTo>
                  <a:pt x="6322" y="28241"/>
                  <a:pt x="0" y="21919"/>
                  <a:pt x="0" y="14121"/>
                </a:cubicBezTo>
                <a:cubicBezTo>
                  <a:pt x="0" y="6322"/>
                  <a:pt x="6322" y="0"/>
                  <a:pt x="14121" y="0"/>
                </a:cubicBezTo>
                <a:cubicBezTo>
                  <a:pt x="21919" y="0"/>
                  <a:pt x="28241" y="6322"/>
                  <a:pt x="28241" y="14121"/>
                </a:cubicBezTo>
                <a:close/>
              </a:path>
            </a:pathLst>
          </a:custGeom>
          <a:solidFill>
            <a:srgbClr val="E26F46"/>
          </a:solidFill>
          <a:ln w="313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38" name="Freeform 237">
            <a:extLst>
              <a:ext uri="{FF2B5EF4-FFF2-40B4-BE49-F238E27FC236}">
                <a16:creationId xmlns:a16="http://schemas.microsoft.com/office/drawing/2014/main" id="{C3327D3F-E535-33CA-2C4B-20BDE66E3B73}"/>
              </a:ext>
            </a:extLst>
          </p:cNvPr>
          <p:cNvSpPr/>
          <p:nvPr/>
        </p:nvSpPr>
        <p:spPr>
          <a:xfrm>
            <a:off x="7732267" y="3327978"/>
            <a:ext cx="28241" cy="28241"/>
          </a:xfrm>
          <a:custGeom>
            <a:avLst/>
            <a:gdLst>
              <a:gd name="connsiteX0" fmla="*/ 28241 w 28241"/>
              <a:gd name="connsiteY0" fmla="*/ 14121 h 28241"/>
              <a:gd name="connsiteX1" fmla="*/ 14121 w 28241"/>
              <a:gd name="connsiteY1" fmla="*/ 28241 h 28241"/>
              <a:gd name="connsiteX2" fmla="*/ 0 w 28241"/>
              <a:gd name="connsiteY2" fmla="*/ 14121 h 28241"/>
              <a:gd name="connsiteX3" fmla="*/ 14121 w 28241"/>
              <a:gd name="connsiteY3" fmla="*/ 0 h 28241"/>
              <a:gd name="connsiteX4" fmla="*/ 28241 w 28241"/>
              <a:gd name="connsiteY4" fmla="*/ 14121 h 28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41" h="28241">
                <a:moveTo>
                  <a:pt x="28241" y="14121"/>
                </a:moveTo>
                <a:cubicBezTo>
                  <a:pt x="28241" y="21919"/>
                  <a:pt x="21919" y="28241"/>
                  <a:pt x="14121" y="28241"/>
                </a:cubicBezTo>
                <a:cubicBezTo>
                  <a:pt x="6322" y="28241"/>
                  <a:pt x="0" y="21919"/>
                  <a:pt x="0" y="14121"/>
                </a:cubicBezTo>
                <a:cubicBezTo>
                  <a:pt x="0" y="6322"/>
                  <a:pt x="6322" y="0"/>
                  <a:pt x="14121" y="0"/>
                </a:cubicBezTo>
                <a:cubicBezTo>
                  <a:pt x="21919" y="0"/>
                  <a:pt x="28241" y="6322"/>
                  <a:pt x="28241" y="14121"/>
                </a:cubicBezTo>
                <a:close/>
              </a:path>
            </a:pathLst>
          </a:custGeom>
          <a:solidFill>
            <a:srgbClr val="E26F46"/>
          </a:solidFill>
          <a:ln w="313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39" name="Freeform 238">
            <a:extLst>
              <a:ext uri="{FF2B5EF4-FFF2-40B4-BE49-F238E27FC236}">
                <a16:creationId xmlns:a16="http://schemas.microsoft.com/office/drawing/2014/main" id="{7474144C-3687-F135-7C0B-3A00CA962F0E}"/>
              </a:ext>
            </a:extLst>
          </p:cNvPr>
          <p:cNvSpPr/>
          <p:nvPr/>
        </p:nvSpPr>
        <p:spPr>
          <a:xfrm>
            <a:off x="7752203" y="3310580"/>
            <a:ext cx="28241" cy="28241"/>
          </a:xfrm>
          <a:custGeom>
            <a:avLst/>
            <a:gdLst>
              <a:gd name="connsiteX0" fmla="*/ 28241 w 28241"/>
              <a:gd name="connsiteY0" fmla="*/ 14121 h 28241"/>
              <a:gd name="connsiteX1" fmla="*/ 14121 w 28241"/>
              <a:gd name="connsiteY1" fmla="*/ 28241 h 28241"/>
              <a:gd name="connsiteX2" fmla="*/ 0 w 28241"/>
              <a:gd name="connsiteY2" fmla="*/ 14121 h 28241"/>
              <a:gd name="connsiteX3" fmla="*/ 14121 w 28241"/>
              <a:gd name="connsiteY3" fmla="*/ 0 h 28241"/>
              <a:gd name="connsiteX4" fmla="*/ 28241 w 28241"/>
              <a:gd name="connsiteY4" fmla="*/ 14121 h 28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41" h="28241">
                <a:moveTo>
                  <a:pt x="28241" y="14121"/>
                </a:moveTo>
                <a:cubicBezTo>
                  <a:pt x="28241" y="21919"/>
                  <a:pt x="21919" y="28241"/>
                  <a:pt x="14121" y="28241"/>
                </a:cubicBezTo>
                <a:cubicBezTo>
                  <a:pt x="6322" y="28241"/>
                  <a:pt x="0" y="21919"/>
                  <a:pt x="0" y="14121"/>
                </a:cubicBezTo>
                <a:cubicBezTo>
                  <a:pt x="0" y="6322"/>
                  <a:pt x="6322" y="0"/>
                  <a:pt x="14121" y="0"/>
                </a:cubicBezTo>
                <a:cubicBezTo>
                  <a:pt x="21919" y="0"/>
                  <a:pt x="28241" y="6322"/>
                  <a:pt x="28241" y="14121"/>
                </a:cubicBezTo>
                <a:close/>
              </a:path>
            </a:pathLst>
          </a:custGeom>
          <a:solidFill>
            <a:srgbClr val="E26F46"/>
          </a:solidFill>
          <a:ln w="313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40" name="Freeform 239">
            <a:extLst>
              <a:ext uri="{FF2B5EF4-FFF2-40B4-BE49-F238E27FC236}">
                <a16:creationId xmlns:a16="http://schemas.microsoft.com/office/drawing/2014/main" id="{821FA3EF-9B31-33D4-DC26-83E878F88045}"/>
              </a:ext>
            </a:extLst>
          </p:cNvPr>
          <p:cNvSpPr/>
          <p:nvPr/>
        </p:nvSpPr>
        <p:spPr>
          <a:xfrm>
            <a:off x="7772129" y="3293774"/>
            <a:ext cx="28241" cy="28241"/>
          </a:xfrm>
          <a:custGeom>
            <a:avLst/>
            <a:gdLst>
              <a:gd name="connsiteX0" fmla="*/ 28241 w 28241"/>
              <a:gd name="connsiteY0" fmla="*/ 14121 h 28241"/>
              <a:gd name="connsiteX1" fmla="*/ 14121 w 28241"/>
              <a:gd name="connsiteY1" fmla="*/ 28241 h 28241"/>
              <a:gd name="connsiteX2" fmla="*/ 0 w 28241"/>
              <a:gd name="connsiteY2" fmla="*/ 14121 h 28241"/>
              <a:gd name="connsiteX3" fmla="*/ 14121 w 28241"/>
              <a:gd name="connsiteY3" fmla="*/ 0 h 28241"/>
              <a:gd name="connsiteX4" fmla="*/ 28241 w 28241"/>
              <a:gd name="connsiteY4" fmla="*/ 14121 h 28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41" h="28241">
                <a:moveTo>
                  <a:pt x="28241" y="14121"/>
                </a:moveTo>
                <a:cubicBezTo>
                  <a:pt x="28241" y="21919"/>
                  <a:pt x="21919" y="28241"/>
                  <a:pt x="14121" y="28241"/>
                </a:cubicBezTo>
                <a:cubicBezTo>
                  <a:pt x="6322" y="28241"/>
                  <a:pt x="0" y="21919"/>
                  <a:pt x="0" y="14121"/>
                </a:cubicBezTo>
                <a:cubicBezTo>
                  <a:pt x="0" y="6322"/>
                  <a:pt x="6322" y="0"/>
                  <a:pt x="14121" y="0"/>
                </a:cubicBezTo>
                <a:cubicBezTo>
                  <a:pt x="21919" y="0"/>
                  <a:pt x="28241" y="6322"/>
                  <a:pt x="28241" y="14121"/>
                </a:cubicBezTo>
                <a:close/>
              </a:path>
            </a:pathLst>
          </a:custGeom>
          <a:solidFill>
            <a:srgbClr val="E26F46"/>
          </a:solidFill>
          <a:ln w="313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41" name="Freeform 240">
            <a:extLst>
              <a:ext uri="{FF2B5EF4-FFF2-40B4-BE49-F238E27FC236}">
                <a16:creationId xmlns:a16="http://schemas.microsoft.com/office/drawing/2014/main" id="{7B1CCE79-806F-5833-AFC1-0A9316808E8F}"/>
              </a:ext>
            </a:extLst>
          </p:cNvPr>
          <p:cNvSpPr/>
          <p:nvPr/>
        </p:nvSpPr>
        <p:spPr>
          <a:xfrm>
            <a:off x="7792064" y="3277551"/>
            <a:ext cx="28241" cy="28241"/>
          </a:xfrm>
          <a:custGeom>
            <a:avLst/>
            <a:gdLst>
              <a:gd name="connsiteX0" fmla="*/ 28241 w 28241"/>
              <a:gd name="connsiteY0" fmla="*/ 14121 h 28241"/>
              <a:gd name="connsiteX1" fmla="*/ 14121 w 28241"/>
              <a:gd name="connsiteY1" fmla="*/ 28241 h 28241"/>
              <a:gd name="connsiteX2" fmla="*/ 0 w 28241"/>
              <a:gd name="connsiteY2" fmla="*/ 14121 h 28241"/>
              <a:gd name="connsiteX3" fmla="*/ 14121 w 28241"/>
              <a:gd name="connsiteY3" fmla="*/ 0 h 28241"/>
              <a:gd name="connsiteX4" fmla="*/ 28241 w 28241"/>
              <a:gd name="connsiteY4" fmla="*/ 14121 h 28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41" h="28241">
                <a:moveTo>
                  <a:pt x="28241" y="14121"/>
                </a:moveTo>
                <a:cubicBezTo>
                  <a:pt x="28241" y="21919"/>
                  <a:pt x="21919" y="28241"/>
                  <a:pt x="14121" y="28241"/>
                </a:cubicBezTo>
                <a:cubicBezTo>
                  <a:pt x="6322" y="28241"/>
                  <a:pt x="0" y="21919"/>
                  <a:pt x="0" y="14121"/>
                </a:cubicBezTo>
                <a:cubicBezTo>
                  <a:pt x="0" y="6322"/>
                  <a:pt x="6322" y="0"/>
                  <a:pt x="14121" y="0"/>
                </a:cubicBezTo>
                <a:cubicBezTo>
                  <a:pt x="21919" y="0"/>
                  <a:pt x="28241" y="6322"/>
                  <a:pt x="28241" y="14121"/>
                </a:cubicBezTo>
                <a:close/>
              </a:path>
            </a:pathLst>
          </a:custGeom>
          <a:solidFill>
            <a:srgbClr val="E26F46"/>
          </a:solidFill>
          <a:ln w="313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42" name="Freeform 241">
            <a:extLst>
              <a:ext uri="{FF2B5EF4-FFF2-40B4-BE49-F238E27FC236}">
                <a16:creationId xmlns:a16="http://schemas.microsoft.com/office/drawing/2014/main" id="{1B366DFD-40EB-E705-CD9D-DD57D69D4EB9}"/>
              </a:ext>
            </a:extLst>
          </p:cNvPr>
          <p:cNvSpPr/>
          <p:nvPr/>
        </p:nvSpPr>
        <p:spPr>
          <a:xfrm>
            <a:off x="7811990" y="3261903"/>
            <a:ext cx="28241" cy="28241"/>
          </a:xfrm>
          <a:custGeom>
            <a:avLst/>
            <a:gdLst>
              <a:gd name="connsiteX0" fmla="*/ 28241 w 28241"/>
              <a:gd name="connsiteY0" fmla="*/ 14121 h 28241"/>
              <a:gd name="connsiteX1" fmla="*/ 14121 w 28241"/>
              <a:gd name="connsiteY1" fmla="*/ 28241 h 28241"/>
              <a:gd name="connsiteX2" fmla="*/ 0 w 28241"/>
              <a:gd name="connsiteY2" fmla="*/ 14121 h 28241"/>
              <a:gd name="connsiteX3" fmla="*/ 14121 w 28241"/>
              <a:gd name="connsiteY3" fmla="*/ 0 h 28241"/>
              <a:gd name="connsiteX4" fmla="*/ 28241 w 28241"/>
              <a:gd name="connsiteY4" fmla="*/ 14121 h 28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41" h="28241">
                <a:moveTo>
                  <a:pt x="28241" y="14121"/>
                </a:moveTo>
                <a:cubicBezTo>
                  <a:pt x="28241" y="21919"/>
                  <a:pt x="21919" y="28241"/>
                  <a:pt x="14121" y="28241"/>
                </a:cubicBezTo>
                <a:cubicBezTo>
                  <a:pt x="6322" y="28241"/>
                  <a:pt x="0" y="21919"/>
                  <a:pt x="0" y="14121"/>
                </a:cubicBezTo>
                <a:cubicBezTo>
                  <a:pt x="0" y="6322"/>
                  <a:pt x="6322" y="0"/>
                  <a:pt x="14121" y="0"/>
                </a:cubicBezTo>
                <a:cubicBezTo>
                  <a:pt x="21919" y="0"/>
                  <a:pt x="28241" y="6322"/>
                  <a:pt x="28241" y="14121"/>
                </a:cubicBezTo>
                <a:close/>
              </a:path>
            </a:pathLst>
          </a:custGeom>
          <a:solidFill>
            <a:srgbClr val="E26F46"/>
          </a:solidFill>
          <a:ln w="313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43" name="Freeform 242">
            <a:extLst>
              <a:ext uri="{FF2B5EF4-FFF2-40B4-BE49-F238E27FC236}">
                <a16:creationId xmlns:a16="http://schemas.microsoft.com/office/drawing/2014/main" id="{A58FD992-016F-5B23-7A32-250D0AEFED33}"/>
              </a:ext>
            </a:extLst>
          </p:cNvPr>
          <p:cNvSpPr/>
          <p:nvPr/>
        </p:nvSpPr>
        <p:spPr>
          <a:xfrm>
            <a:off x="7831926" y="3246822"/>
            <a:ext cx="28241" cy="28241"/>
          </a:xfrm>
          <a:custGeom>
            <a:avLst/>
            <a:gdLst>
              <a:gd name="connsiteX0" fmla="*/ 28241 w 28241"/>
              <a:gd name="connsiteY0" fmla="*/ 14121 h 28241"/>
              <a:gd name="connsiteX1" fmla="*/ 14121 w 28241"/>
              <a:gd name="connsiteY1" fmla="*/ 28241 h 28241"/>
              <a:gd name="connsiteX2" fmla="*/ 0 w 28241"/>
              <a:gd name="connsiteY2" fmla="*/ 14121 h 28241"/>
              <a:gd name="connsiteX3" fmla="*/ 14121 w 28241"/>
              <a:gd name="connsiteY3" fmla="*/ 0 h 28241"/>
              <a:gd name="connsiteX4" fmla="*/ 28241 w 28241"/>
              <a:gd name="connsiteY4" fmla="*/ 14121 h 28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41" h="28241">
                <a:moveTo>
                  <a:pt x="28241" y="14121"/>
                </a:moveTo>
                <a:cubicBezTo>
                  <a:pt x="28241" y="21919"/>
                  <a:pt x="21919" y="28241"/>
                  <a:pt x="14121" y="28241"/>
                </a:cubicBezTo>
                <a:cubicBezTo>
                  <a:pt x="6322" y="28241"/>
                  <a:pt x="0" y="21919"/>
                  <a:pt x="0" y="14121"/>
                </a:cubicBezTo>
                <a:cubicBezTo>
                  <a:pt x="0" y="6322"/>
                  <a:pt x="6322" y="0"/>
                  <a:pt x="14121" y="0"/>
                </a:cubicBezTo>
                <a:cubicBezTo>
                  <a:pt x="21919" y="0"/>
                  <a:pt x="28241" y="6322"/>
                  <a:pt x="28241" y="14121"/>
                </a:cubicBezTo>
                <a:close/>
              </a:path>
            </a:pathLst>
          </a:custGeom>
          <a:solidFill>
            <a:srgbClr val="E26F46"/>
          </a:solidFill>
          <a:ln w="313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44" name="Freeform 243">
            <a:extLst>
              <a:ext uri="{FF2B5EF4-FFF2-40B4-BE49-F238E27FC236}">
                <a16:creationId xmlns:a16="http://schemas.microsoft.com/office/drawing/2014/main" id="{8512F95A-A355-BE45-3D40-EEAFF38B71C2}"/>
              </a:ext>
            </a:extLst>
          </p:cNvPr>
          <p:cNvSpPr/>
          <p:nvPr/>
        </p:nvSpPr>
        <p:spPr>
          <a:xfrm>
            <a:off x="7851852" y="3232296"/>
            <a:ext cx="28241" cy="28241"/>
          </a:xfrm>
          <a:custGeom>
            <a:avLst/>
            <a:gdLst>
              <a:gd name="connsiteX0" fmla="*/ 28241 w 28241"/>
              <a:gd name="connsiteY0" fmla="*/ 14121 h 28241"/>
              <a:gd name="connsiteX1" fmla="*/ 14121 w 28241"/>
              <a:gd name="connsiteY1" fmla="*/ 28241 h 28241"/>
              <a:gd name="connsiteX2" fmla="*/ 0 w 28241"/>
              <a:gd name="connsiteY2" fmla="*/ 14121 h 28241"/>
              <a:gd name="connsiteX3" fmla="*/ 14121 w 28241"/>
              <a:gd name="connsiteY3" fmla="*/ 0 h 28241"/>
              <a:gd name="connsiteX4" fmla="*/ 28241 w 28241"/>
              <a:gd name="connsiteY4" fmla="*/ 14121 h 28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41" h="28241">
                <a:moveTo>
                  <a:pt x="28241" y="14121"/>
                </a:moveTo>
                <a:cubicBezTo>
                  <a:pt x="28241" y="21919"/>
                  <a:pt x="21919" y="28241"/>
                  <a:pt x="14121" y="28241"/>
                </a:cubicBezTo>
                <a:cubicBezTo>
                  <a:pt x="6322" y="28241"/>
                  <a:pt x="0" y="21919"/>
                  <a:pt x="0" y="14121"/>
                </a:cubicBezTo>
                <a:cubicBezTo>
                  <a:pt x="0" y="6322"/>
                  <a:pt x="6322" y="0"/>
                  <a:pt x="14121" y="0"/>
                </a:cubicBezTo>
                <a:cubicBezTo>
                  <a:pt x="21919" y="0"/>
                  <a:pt x="28241" y="6322"/>
                  <a:pt x="28241" y="14121"/>
                </a:cubicBezTo>
                <a:close/>
              </a:path>
            </a:pathLst>
          </a:custGeom>
          <a:solidFill>
            <a:srgbClr val="E26F46"/>
          </a:solidFill>
          <a:ln w="313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45" name="Freeform 244">
            <a:extLst>
              <a:ext uri="{FF2B5EF4-FFF2-40B4-BE49-F238E27FC236}">
                <a16:creationId xmlns:a16="http://schemas.microsoft.com/office/drawing/2014/main" id="{9DDEEB28-8E07-BDC8-1B62-7F005B0F1388}"/>
              </a:ext>
            </a:extLst>
          </p:cNvPr>
          <p:cNvSpPr/>
          <p:nvPr/>
        </p:nvSpPr>
        <p:spPr>
          <a:xfrm>
            <a:off x="7871787" y="3218315"/>
            <a:ext cx="28241" cy="28241"/>
          </a:xfrm>
          <a:custGeom>
            <a:avLst/>
            <a:gdLst>
              <a:gd name="connsiteX0" fmla="*/ 28241 w 28241"/>
              <a:gd name="connsiteY0" fmla="*/ 14121 h 28241"/>
              <a:gd name="connsiteX1" fmla="*/ 14121 w 28241"/>
              <a:gd name="connsiteY1" fmla="*/ 28241 h 28241"/>
              <a:gd name="connsiteX2" fmla="*/ 0 w 28241"/>
              <a:gd name="connsiteY2" fmla="*/ 14121 h 28241"/>
              <a:gd name="connsiteX3" fmla="*/ 14121 w 28241"/>
              <a:gd name="connsiteY3" fmla="*/ 0 h 28241"/>
              <a:gd name="connsiteX4" fmla="*/ 28241 w 28241"/>
              <a:gd name="connsiteY4" fmla="*/ 14121 h 28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41" h="28241">
                <a:moveTo>
                  <a:pt x="28241" y="14121"/>
                </a:moveTo>
                <a:cubicBezTo>
                  <a:pt x="28241" y="21919"/>
                  <a:pt x="21919" y="28241"/>
                  <a:pt x="14121" y="28241"/>
                </a:cubicBezTo>
                <a:cubicBezTo>
                  <a:pt x="6322" y="28241"/>
                  <a:pt x="0" y="21919"/>
                  <a:pt x="0" y="14121"/>
                </a:cubicBezTo>
                <a:cubicBezTo>
                  <a:pt x="0" y="6322"/>
                  <a:pt x="6322" y="0"/>
                  <a:pt x="14121" y="0"/>
                </a:cubicBezTo>
                <a:cubicBezTo>
                  <a:pt x="21919" y="0"/>
                  <a:pt x="28241" y="6322"/>
                  <a:pt x="28241" y="14121"/>
                </a:cubicBezTo>
                <a:close/>
              </a:path>
            </a:pathLst>
          </a:custGeom>
          <a:solidFill>
            <a:srgbClr val="E26F46"/>
          </a:solidFill>
          <a:ln w="313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46" name="Freeform 245">
            <a:extLst>
              <a:ext uri="{FF2B5EF4-FFF2-40B4-BE49-F238E27FC236}">
                <a16:creationId xmlns:a16="http://schemas.microsoft.com/office/drawing/2014/main" id="{07735819-E9AE-7FE0-2643-EB55D3E72ECE}"/>
              </a:ext>
            </a:extLst>
          </p:cNvPr>
          <p:cNvSpPr/>
          <p:nvPr/>
        </p:nvSpPr>
        <p:spPr>
          <a:xfrm>
            <a:off x="7891713" y="3204866"/>
            <a:ext cx="28241" cy="28241"/>
          </a:xfrm>
          <a:custGeom>
            <a:avLst/>
            <a:gdLst>
              <a:gd name="connsiteX0" fmla="*/ 28241 w 28241"/>
              <a:gd name="connsiteY0" fmla="*/ 14121 h 28241"/>
              <a:gd name="connsiteX1" fmla="*/ 14121 w 28241"/>
              <a:gd name="connsiteY1" fmla="*/ 28241 h 28241"/>
              <a:gd name="connsiteX2" fmla="*/ 0 w 28241"/>
              <a:gd name="connsiteY2" fmla="*/ 14121 h 28241"/>
              <a:gd name="connsiteX3" fmla="*/ 14121 w 28241"/>
              <a:gd name="connsiteY3" fmla="*/ 0 h 28241"/>
              <a:gd name="connsiteX4" fmla="*/ 28241 w 28241"/>
              <a:gd name="connsiteY4" fmla="*/ 14121 h 28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41" h="28241">
                <a:moveTo>
                  <a:pt x="28241" y="14121"/>
                </a:moveTo>
                <a:cubicBezTo>
                  <a:pt x="28241" y="21919"/>
                  <a:pt x="21919" y="28241"/>
                  <a:pt x="14121" y="28241"/>
                </a:cubicBezTo>
                <a:cubicBezTo>
                  <a:pt x="6322" y="28241"/>
                  <a:pt x="0" y="21919"/>
                  <a:pt x="0" y="14121"/>
                </a:cubicBezTo>
                <a:cubicBezTo>
                  <a:pt x="0" y="6322"/>
                  <a:pt x="6322" y="0"/>
                  <a:pt x="14121" y="0"/>
                </a:cubicBezTo>
                <a:cubicBezTo>
                  <a:pt x="21919" y="0"/>
                  <a:pt x="28241" y="6322"/>
                  <a:pt x="28241" y="14121"/>
                </a:cubicBezTo>
                <a:close/>
              </a:path>
            </a:pathLst>
          </a:custGeom>
          <a:solidFill>
            <a:srgbClr val="E26F46"/>
          </a:solidFill>
          <a:ln w="313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47" name="Freeform 246">
            <a:extLst>
              <a:ext uri="{FF2B5EF4-FFF2-40B4-BE49-F238E27FC236}">
                <a16:creationId xmlns:a16="http://schemas.microsoft.com/office/drawing/2014/main" id="{8DE9BB67-91EC-86CB-AD17-D422A64050F5}"/>
              </a:ext>
            </a:extLst>
          </p:cNvPr>
          <p:cNvSpPr/>
          <p:nvPr/>
        </p:nvSpPr>
        <p:spPr>
          <a:xfrm>
            <a:off x="7911639" y="3191936"/>
            <a:ext cx="28241" cy="28241"/>
          </a:xfrm>
          <a:custGeom>
            <a:avLst/>
            <a:gdLst>
              <a:gd name="connsiteX0" fmla="*/ 28241 w 28241"/>
              <a:gd name="connsiteY0" fmla="*/ 14121 h 28241"/>
              <a:gd name="connsiteX1" fmla="*/ 14121 w 28241"/>
              <a:gd name="connsiteY1" fmla="*/ 28241 h 28241"/>
              <a:gd name="connsiteX2" fmla="*/ 0 w 28241"/>
              <a:gd name="connsiteY2" fmla="*/ 14121 h 28241"/>
              <a:gd name="connsiteX3" fmla="*/ 14121 w 28241"/>
              <a:gd name="connsiteY3" fmla="*/ 0 h 28241"/>
              <a:gd name="connsiteX4" fmla="*/ 28241 w 28241"/>
              <a:gd name="connsiteY4" fmla="*/ 14121 h 28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41" h="28241">
                <a:moveTo>
                  <a:pt x="28241" y="14121"/>
                </a:moveTo>
                <a:cubicBezTo>
                  <a:pt x="28241" y="21919"/>
                  <a:pt x="21919" y="28241"/>
                  <a:pt x="14121" y="28241"/>
                </a:cubicBezTo>
                <a:cubicBezTo>
                  <a:pt x="6322" y="28241"/>
                  <a:pt x="0" y="21919"/>
                  <a:pt x="0" y="14121"/>
                </a:cubicBezTo>
                <a:cubicBezTo>
                  <a:pt x="0" y="6322"/>
                  <a:pt x="6322" y="0"/>
                  <a:pt x="14121" y="0"/>
                </a:cubicBezTo>
                <a:cubicBezTo>
                  <a:pt x="21919" y="0"/>
                  <a:pt x="28241" y="6322"/>
                  <a:pt x="28241" y="14121"/>
                </a:cubicBezTo>
                <a:close/>
              </a:path>
            </a:pathLst>
          </a:custGeom>
          <a:solidFill>
            <a:srgbClr val="E26F46"/>
          </a:solidFill>
          <a:ln w="313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48" name="Freeform 247">
            <a:extLst>
              <a:ext uri="{FF2B5EF4-FFF2-40B4-BE49-F238E27FC236}">
                <a16:creationId xmlns:a16="http://schemas.microsoft.com/office/drawing/2014/main" id="{A5BF6990-F55C-A0BF-1289-800C9979A4FD}"/>
              </a:ext>
            </a:extLst>
          </p:cNvPr>
          <p:cNvSpPr/>
          <p:nvPr/>
        </p:nvSpPr>
        <p:spPr>
          <a:xfrm>
            <a:off x="7931574" y="3179514"/>
            <a:ext cx="28241" cy="28241"/>
          </a:xfrm>
          <a:custGeom>
            <a:avLst/>
            <a:gdLst>
              <a:gd name="connsiteX0" fmla="*/ 28241 w 28241"/>
              <a:gd name="connsiteY0" fmla="*/ 14121 h 28241"/>
              <a:gd name="connsiteX1" fmla="*/ 14121 w 28241"/>
              <a:gd name="connsiteY1" fmla="*/ 28241 h 28241"/>
              <a:gd name="connsiteX2" fmla="*/ 0 w 28241"/>
              <a:gd name="connsiteY2" fmla="*/ 14121 h 28241"/>
              <a:gd name="connsiteX3" fmla="*/ 14121 w 28241"/>
              <a:gd name="connsiteY3" fmla="*/ 0 h 28241"/>
              <a:gd name="connsiteX4" fmla="*/ 28241 w 28241"/>
              <a:gd name="connsiteY4" fmla="*/ 14121 h 28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41" h="28241">
                <a:moveTo>
                  <a:pt x="28241" y="14121"/>
                </a:moveTo>
                <a:cubicBezTo>
                  <a:pt x="28241" y="21919"/>
                  <a:pt x="21919" y="28241"/>
                  <a:pt x="14121" y="28241"/>
                </a:cubicBezTo>
                <a:cubicBezTo>
                  <a:pt x="6322" y="28241"/>
                  <a:pt x="0" y="21919"/>
                  <a:pt x="0" y="14121"/>
                </a:cubicBezTo>
                <a:cubicBezTo>
                  <a:pt x="0" y="6322"/>
                  <a:pt x="6322" y="0"/>
                  <a:pt x="14121" y="0"/>
                </a:cubicBezTo>
                <a:cubicBezTo>
                  <a:pt x="21919" y="0"/>
                  <a:pt x="28241" y="6322"/>
                  <a:pt x="28241" y="14121"/>
                </a:cubicBezTo>
                <a:close/>
              </a:path>
            </a:pathLst>
          </a:custGeom>
          <a:solidFill>
            <a:srgbClr val="E26F46"/>
          </a:solidFill>
          <a:ln w="313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49" name="Freeform 248">
            <a:extLst>
              <a:ext uri="{FF2B5EF4-FFF2-40B4-BE49-F238E27FC236}">
                <a16:creationId xmlns:a16="http://schemas.microsoft.com/office/drawing/2014/main" id="{0EDBE0C0-C5D1-E137-55E8-9F069F8372FA}"/>
              </a:ext>
            </a:extLst>
          </p:cNvPr>
          <p:cNvSpPr/>
          <p:nvPr/>
        </p:nvSpPr>
        <p:spPr>
          <a:xfrm>
            <a:off x="7951500" y="3167584"/>
            <a:ext cx="28241" cy="28241"/>
          </a:xfrm>
          <a:custGeom>
            <a:avLst/>
            <a:gdLst>
              <a:gd name="connsiteX0" fmla="*/ 28241 w 28241"/>
              <a:gd name="connsiteY0" fmla="*/ 14121 h 28241"/>
              <a:gd name="connsiteX1" fmla="*/ 14121 w 28241"/>
              <a:gd name="connsiteY1" fmla="*/ 28241 h 28241"/>
              <a:gd name="connsiteX2" fmla="*/ 0 w 28241"/>
              <a:gd name="connsiteY2" fmla="*/ 14121 h 28241"/>
              <a:gd name="connsiteX3" fmla="*/ 14121 w 28241"/>
              <a:gd name="connsiteY3" fmla="*/ 0 h 28241"/>
              <a:gd name="connsiteX4" fmla="*/ 28241 w 28241"/>
              <a:gd name="connsiteY4" fmla="*/ 14121 h 28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41" h="28241">
                <a:moveTo>
                  <a:pt x="28241" y="14121"/>
                </a:moveTo>
                <a:cubicBezTo>
                  <a:pt x="28241" y="21919"/>
                  <a:pt x="21919" y="28241"/>
                  <a:pt x="14121" y="28241"/>
                </a:cubicBezTo>
                <a:cubicBezTo>
                  <a:pt x="6322" y="28241"/>
                  <a:pt x="0" y="21919"/>
                  <a:pt x="0" y="14121"/>
                </a:cubicBezTo>
                <a:cubicBezTo>
                  <a:pt x="0" y="6322"/>
                  <a:pt x="6322" y="0"/>
                  <a:pt x="14121" y="0"/>
                </a:cubicBezTo>
                <a:cubicBezTo>
                  <a:pt x="21919" y="0"/>
                  <a:pt x="28241" y="6322"/>
                  <a:pt x="28241" y="14121"/>
                </a:cubicBezTo>
                <a:close/>
              </a:path>
            </a:pathLst>
          </a:custGeom>
          <a:solidFill>
            <a:srgbClr val="E26F46"/>
          </a:solidFill>
          <a:ln w="313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50" name="Freeform 249">
            <a:extLst>
              <a:ext uri="{FF2B5EF4-FFF2-40B4-BE49-F238E27FC236}">
                <a16:creationId xmlns:a16="http://schemas.microsoft.com/office/drawing/2014/main" id="{82307A9B-BD3C-71FB-FA78-608F73304AB7}"/>
              </a:ext>
            </a:extLst>
          </p:cNvPr>
          <p:cNvSpPr/>
          <p:nvPr/>
        </p:nvSpPr>
        <p:spPr>
          <a:xfrm>
            <a:off x="7971436" y="3156134"/>
            <a:ext cx="28241" cy="28241"/>
          </a:xfrm>
          <a:custGeom>
            <a:avLst/>
            <a:gdLst>
              <a:gd name="connsiteX0" fmla="*/ 28241 w 28241"/>
              <a:gd name="connsiteY0" fmla="*/ 14121 h 28241"/>
              <a:gd name="connsiteX1" fmla="*/ 14121 w 28241"/>
              <a:gd name="connsiteY1" fmla="*/ 28241 h 28241"/>
              <a:gd name="connsiteX2" fmla="*/ 0 w 28241"/>
              <a:gd name="connsiteY2" fmla="*/ 14121 h 28241"/>
              <a:gd name="connsiteX3" fmla="*/ 14121 w 28241"/>
              <a:gd name="connsiteY3" fmla="*/ 0 h 28241"/>
              <a:gd name="connsiteX4" fmla="*/ 28241 w 28241"/>
              <a:gd name="connsiteY4" fmla="*/ 14121 h 28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41" h="28241">
                <a:moveTo>
                  <a:pt x="28241" y="14121"/>
                </a:moveTo>
                <a:cubicBezTo>
                  <a:pt x="28241" y="21919"/>
                  <a:pt x="21919" y="28241"/>
                  <a:pt x="14121" y="28241"/>
                </a:cubicBezTo>
                <a:cubicBezTo>
                  <a:pt x="6322" y="28241"/>
                  <a:pt x="0" y="21919"/>
                  <a:pt x="0" y="14121"/>
                </a:cubicBezTo>
                <a:cubicBezTo>
                  <a:pt x="0" y="6322"/>
                  <a:pt x="6322" y="0"/>
                  <a:pt x="14121" y="0"/>
                </a:cubicBezTo>
                <a:cubicBezTo>
                  <a:pt x="21919" y="0"/>
                  <a:pt x="28241" y="6322"/>
                  <a:pt x="28241" y="14121"/>
                </a:cubicBezTo>
                <a:close/>
              </a:path>
            </a:pathLst>
          </a:custGeom>
          <a:solidFill>
            <a:srgbClr val="E26F46"/>
          </a:solidFill>
          <a:ln w="313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51" name="Freeform 250">
            <a:extLst>
              <a:ext uri="{FF2B5EF4-FFF2-40B4-BE49-F238E27FC236}">
                <a16:creationId xmlns:a16="http://schemas.microsoft.com/office/drawing/2014/main" id="{76E4C06C-EF4B-AD81-1D1C-B6B48F4F2EAD}"/>
              </a:ext>
            </a:extLst>
          </p:cNvPr>
          <p:cNvSpPr/>
          <p:nvPr/>
        </p:nvSpPr>
        <p:spPr>
          <a:xfrm>
            <a:off x="7991362" y="3145149"/>
            <a:ext cx="28241" cy="28241"/>
          </a:xfrm>
          <a:custGeom>
            <a:avLst/>
            <a:gdLst>
              <a:gd name="connsiteX0" fmla="*/ 28241 w 28241"/>
              <a:gd name="connsiteY0" fmla="*/ 14121 h 28241"/>
              <a:gd name="connsiteX1" fmla="*/ 14121 w 28241"/>
              <a:gd name="connsiteY1" fmla="*/ 28241 h 28241"/>
              <a:gd name="connsiteX2" fmla="*/ 0 w 28241"/>
              <a:gd name="connsiteY2" fmla="*/ 14121 h 28241"/>
              <a:gd name="connsiteX3" fmla="*/ 14121 w 28241"/>
              <a:gd name="connsiteY3" fmla="*/ 0 h 28241"/>
              <a:gd name="connsiteX4" fmla="*/ 28241 w 28241"/>
              <a:gd name="connsiteY4" fmla="*/ 14121 h 28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41" h="28241">
                <a:moveTo>
                  <a:pt x="28241" y="14121"/>
                </a:moveTo>
                <a:cubicBezTo>
                  <a:pt x="28241" y="21919"/>
                  <a:pt x="21919" y="28241"/>
                  <a:pt x="14121" y="28241"/>
                </a:cubicBezTo>
                <a:cubicBezTo>
                  <a:pt x="6322" y="28241"/>
                  <a:pt x="0" y="21919"/>
                  <a:pt x="0" y="14121"/>
                </a:cubicBezTo>
                <a:cubicBezTo>
                  <a:pt x="0" y="6322"/>
                  <a:pt x="6322" y="0"/>
                  <a:pt x="14121" y="0"/>
                </a:cubicBezTo>
                <a:cubicBezTo>
                  <a:pt x="21919" y="0"/>
                  <a:pt x="28241" y="6322"/>
                  <a:pt x="28241" y="14121"/>
                </a:cubicBezTo>
                <a:close/>
              </a:path>
            </a:pathLst>
          </a:custGeom>
          <a:solidFill>
            <a:srgbClr val="E26F46"/>
          </a:solidFill>
          <a:ln w="313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52" name="Freeform 251">
            <a:extLst>
              <a:ext uri="{FF2B5EF4-FFF2-40B4-BE49-F238E27FC236}">
                <a16:creationId xmlns:a16="http://schemas.microsoft.com/office/drawing/2014/main" id="{41CB5F52-6653-0E0C-4387-9056EEE3F2DA}"/>
              </a:ext>
            </a:extLst>
          </p:cNvPr>
          <p:cNvSpPr/>
          <p:nvPr/>
        </p:nvSpPr>
        <p:spPr>
          <a:xfrm>
            <a:off x="8011297" y="3134615"/>
            <a:ext cx="28241" cy="28241"/>
          </a:xfrm>
          <a:custGeom>
            <a:avLst/>
            <a:gdLst>
              <a:gd name="connsiteX0" fmla="*/ 28241 w 28241"/>
              <a:gd name="connsiteY0" fmla="*/ 14121 h 28241"/>
              <a:gd name="connsiteX1" fmla="*/ 14121 w 28241"/>
              <a:gd name="connsiteY1" fmla="*/ 28241 h 28241"/>
              <a:gd name="connsiteX2" fmla="*/ 0 w 28241"/>
              <a:gd name="connsiteY2" fmla="*/ 14121 h 28241"/>
              <a:gd name="connsiteX3" fmla="*/ 14121 w 28241"/>
              <a:gd name="connsiteY3" fmla="*/ 0 h 28241"/>
              <a:gd name="connsiteX4" fmla="*/ 28241 w 28241"/>
              <a:gd name="connsiteY4" fmla="*/ 14121 h 28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41" h="28241">
                <a:moveTo>
                  <a:pt x="28241" y="14121"/>
                </a:moveTo>
                <a:cubicBezTo>
                  <a:pt x="28241" y="21919"/>
                  <a:pt x="21919" y="28241"/>
                  <a:pt x="14121" y="28241"/>
                </a:cubicBezTo>
                <a:cubicBezTo>
                  <a:pt x="6322" y="28241"/>
                  <a:pt x="0" y="21919"/>
                  <a:pt x="0" y="14121"/>
                </a:cubicBezTo>
                <a:cubicBezTo>
                  <a:pt x="0" y="6322"/>
                  <a:pt x="6322" y="0"/>
                  <a:pt x="14121" y="0"/>
                </a:cubicBezTo>
                <a:cubicBezTo>
                  <a:pt x="21919" y="0"/>
                  <a:pt x="28241" y="6322"/>
                  <a:pt x="28241" y="14121"/>
                </a:cubicBezTo>
                <a:close/>
              </a:path>
            </a:pathLst>
          </a:custGeom>
          <a:solidFill>
            <a:srgbClr val="E26F46"/>
          </a:solidFill>
          <a:ln w="313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53" name="Freeform 252">
            <a:extLst>
              <a:ext uri="{FF2B5EF4-FFF2-40B4-BE49-F238E27FC236}">
                <a16:creationId xmlns:a16="http://schemas.microsoft.com/office/drawing/2014/main" id="{8507163A-148D-01E9-4D5E-EA49B264BA61}"/>
              </a:ext>
            </a:extLst>
          </p:cNvPr>
          <p:cNvSpPr/>
          <p:nvPr/>
        </p:nvSpPr>
        <p:spPr>
          <a:xfrm>
            <a:off x="8031223" y="3124518"/>
            <a:ext cx="28241" cy="28241"/>
          </a:xfrm>
          <a:custGeom>
            <a:avLst/>
            <a:gdLst>
              <a:gd name="connsiteX0" fmla="*/ 28241 w 28241"/>
              <a:gd name="connsiteY0" fmla="*/ 14121 h 28241"/>
              <a:gd name="connsiteX1" fmla="*/ 14121 w 28241"/>
              <a:gd name="connsiteY1" fmla="*/ 28241 h 28241"/>
              <a:gd name="connsiteX2" fmla="*/ 0 w 28241"/>
              <a:gd name="connsiteY2" fmla="*/ 14121 h 28241"/>
              <a:gd name="connsiteX3" fmla="*/ 14121 w 28241"/>
              <a:gd name="connsiteY3" fmla="*/ 0 h 28241"/>
              <a:gd name="connsiteX4" fmla="*/ 28241 w 28241"/>
              <a:gd name="connsiteY4" fmla="*/ 14121 h 28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41" h="28241">
                <a:moveTo>
                  <a:pt x="28241" y="14121"/>
                </a:moveTo>
                <a:cubicBezTo>
                  <a:pt x="28241" y="21919"/>
                  <a:pt x="21919" y="28241"/>
                  <a:pt x="14121" y="28241"/>
                </a:cubicBezTo>
                <a:cubicBezTo>
                  <a:pt x="6322" y="28241"/>
                  <a:pt x="0" y="21919"/>
                  <a:pt x="0" y="14121"/>
                </a:cubicBezTo>
                <a:cubicBezTo>
                  <a:pt x="0" y="6322"/>
                  <a:pt x="6322" y="0"/>
                  <a:pt x="14121" y="0"/>
                </a:cubicBezTo>
                <a:cubicBezTo>
                  <a:pt x="21919" y="0"/>
                  <a:pt x="28241" y="6322"/>
                  <a:pt x="28241" y="14121"/>
                </a:cubicBezTo>
                <a:close/>
              </a:path>
            </a:pathLst>
          </a:custGeom>
          <a:solidFill>
            <a:srgbClr val="E26F46"/>
          </a:solidFill>
          <a:ln w="313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54" name="Freeform 253">
            <a:extLst>
              <a:ext uri="{FF2B5EF4-FFF2-40B4-BE49-F238E27FC236}">
                <a16:creationId xmlns:a16="http://schemas.microsoft.com/office/drawing/2014/main" id="{E8A7048B-2725-C977-962C-19BC4EA15AE2}"/>
              </a:ext>
            </a:extLst>
          </p:cNvPr>
          <p:cNvSpPr/>
          <p:nvPr/>
        </p:nvSpPr>
        <p:spPr>
          <a:xfrm>
            <a:off x="8051159" y="3114843"/>
            <a:ext cx="28241" cy="28241"/>
          </a:xfrm>
          <a:custGeom>
            <a:avLst/>
            <a:gdLst>
              <a:gd name="connsiteX0" fmla="*/ 28241 w 28241"/>
              <a:gd name="connsiteY0" fmla="*/ 14121 h 28241"/>
              <a:gd name="connsiteX1" fmla="*/ 14121 w 28241"/>
              <a:gd name="connsiteY1" fmla="*/ 28241 h 28241"/>
              <a:gd name="connsiteX2" fmla="*/ 0 w 28241"/>
              <a:gd name="connsiteY2" fmla="*/ 14121 h 28241"/>
              <a:gd name="connsiteX3" fmla="*/ 14121 w 28241"/>
              <a:gd name="connsiteY3" fmla="*/ 0 h 28241"/>
              <a:gd name="connsiteX4" fmla="*/ 28241 w 28241"/>
              <a:gd name="connsiteY4" fmla="*/ 14121 h 28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41" h="28241">
                <a:moveTo>
                  <a:pt x="28241" y="14121"/>
                </a:moveTo>
                <a:cubicBezTo>
                  <a:pt x="28241" y="21919"/>
                  <a:pt x="21919" y="28241"/>
                  <a:pt x="14121" y="28241"/>
                </a:cubicBezTo>
                <a:cubicBezTo>
                  <a:pt x="6322" y="28241"/>
                  <a:pt x="0" y="21919"/>
                  <a:pt x="0" y="14121"/>
                </a:cubicBezTo>
                <a:cubicBezTo>
                  <a:pt x="0" y="6322"/>
                  <a:pt x="6322" y="0"/>
                  <a:pt x="14121" y="0"/>
                </a:cubicBezTo>
                <a:cubicBezTo>
                  <a:pt x="21919" y="0"/>
                  <a:pt x="28241" y="6322"/>
                  <a:pt x="28241" y="14121"/>
                </a:cubicBezTo>
                <a:close/>
              </a:path>
            </a:pathLst>
          </a:custGeom>
          <a:solidFill>
            <a:srgbClr val="E26F46"/>
          </a:solidFill>
          <a:ln w="313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55" name="Freeform 254">
            <a:extLst>
              <a:ext uri="{FF2B5EF4-FFF2-40B4-BE49-F238E27FC236}">
                <a16:creationId xmlns:a16="http://schemas.microsoft.com/office/drawing/2014/main" id="{54FB5324-0246-D8A7-B31A-A531BF97B2CD}"/>
              </a:ext>
            </a:extLst>
          </p:cNvPr>
          <p:cNvSpPr/>
          <p:nvPr/>
        </p:nvSpPr>
        <p:spPr>
          <a:xfrm>
            <a:off x="8071085" y="3105578"/>
            <a:ext cx="28241" cy="28241"/>
          </a:xfrm>
          <a:custGeom>
            <a:avLst/>
            <a:gdLst>
              <a:gd name="connsiteX0" fmla="*/ 28241 w 28241"/>
              <a:gd name="connsiteY0" fmla="*/ 14121 h 28241"/>
              <a:gd name="connsiteX1" fmla="*/ 14121 w 28241"/>
              <a:gd name="connsiteY1" fmla="*/ 28241 h 28241"/>
              <a:gd name="connsiteX2" fmla="*/ 0 w 28241"/>
              <a:gd name="connsiteY2" fmla="*/ 14121 h 28241"/>
              <a:gd name="connsiteX3" fmla="*/ 14121 w 28241"/>
              <a:gd name="connsiteY3" fmla="*/ 0 h 28241"/>
              <a:gd name="connsiteX4" fmla="*/ 28241 w 28241"/>
              <a:gd name="connsiteY4" fmla="*/ 14121 h 28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41" h="28241">
                <a:moveTo>
                  <a:pt x="28241" y="14121"/>
                </a:moveTo>
                <a:cubicBezTo>
                  <a:pt x="28241" y="21919"/>
                  <a:pt x="21919" y="28241"/>
                  <a:pt x="14121" y="28241"/>
                </a:cubicBezTo>
                <a:cubicBezTo>
                  <a:pt x="6322" y="28241"/>
                  <a:pt x="0" y="21919"/>
                  <a:pt x="0" y="14121"/>
                </a:cubicBezTo>
                <a:cubicBezTo>
                  <a:pt x="0" y="6322"/>
                  <a:pt x="6322" y="0"/>
                  <a:pt x="14121" y="0"/>
                </a:cubicBezTo>
                <a:cubicBezTo>
                  <a:pt x="21919" y="0"/>
                  <a:pt x="28241" y="6322"/>
                  <a:pt x="28241" y="14121"/>
                </a:cubicBezTo>
                <a:close/>
              </a:path>
            </a:pathLst>
          </a:custGeom>
          <a:solidFill>
            <a:srgbClr val="E26F46"/>
          </a:solidFill>
          <a:ln w="313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56" name="Freeform 255">
            <a:extLst>
              <a:ext uri="{FF2B5EF4-FFF2-40B4-BE49-F238E27FC236}">
                <a16:creationId xmlns:a16="http://schemas.microsoft.com/office/drawing/2014/main" id="{185D9BD4-29A8-8644-EC57-8DEA8261C553}"/>
              </a:ext>
            </a:extLst>
          </p:cNvPr>
          <p:cNvSpPr/>
          <p:nvPr/>
        </p:nvSpPr>
        <p:spPr>
          <a:xfrm>
            <a:off x="8091020" y="3096707"/>
            <a:ext cx="28241" cy="28241"/>
          </a:xfrm>
          <a:custGeom>
            <a:avLst/>
            <a:gdLst>
              <a:gd name="connsiteX0" fmla="*/ 28241 w 28241"/>
              <a:gd name="connsiteY0" fmla="*/ 14121 h 28241"/>
              <a:gd name="connsiteX1" fmla="*/ 14121 w 28241"/>
              <a:gd name="connsiteY1" fmla="*/ 28241 h 28241"/>
              <a:gd name="connsiteX2" fmla="*/ 0 w 28241"/>
              <a:gd name="connsiteY2" fmla="*/ 14121 h 28241"/>
              <a:gd name="connsiteX3" fmla="*/ 14121 w 28241"/>
              <a:gd name="connsiteY3" fmla="*/ 0 h 28241"/>
              <a:gd name="connsiteX4" fmla="*/ 28241 w 28241"/>
              <a:gd name="connsiteY4" fmla="*/ 14121 h 28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41" h="28241">
                <a:moveTo>
                  <a:pt x="28241" y="14121"/>
                </a:moveTo>
                <a:cubicBezTo>
                  <a:pt x="28241" y="21919"/>
                  <a:pt x="21919" y="28241"/>
                  <a:pt x="14121" y="28241"/>
                </a:cubicBezTo>
                <a:cubicBezTo>
                  <a:pt x="6322" y="28241"/>
                  <a:pt x="0" y="21919"/>
                  <a:pt x="0" y="14121"/>
                </a:cubicBezTo>
                <a:cubicBezTo>
                  <a:pt x="0" y="6322"/>
                  <a:pt x="6322" y="0"/>
                  <a:pt x="14121" y="0"/>
                </a:cubicBezTo>
                <a:cubicBezTo>
                  <a:pt x="21919" y="0"/>
                  <a:pt x="28241" y="6322"/>
                  <a:pt x="28241" y="14121"/>
                </a:cubicBezTo>
                <a:close/>
              </a:path>
            </a:pathLst>
          </a:custGeom>
          <a:solidFill>
            <a:srgbClr val="E26F46"/>
          </a:solidFill>
          <a:ln w="313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57" name="Freeform 256">
            <a:extLst>
              <a:ext uri="{FF2B5EF4-FFF2-40B4-BE49-F238E27FC236}">
                <a16:creationId xmlns:a16="http://schemas.microsoft.com/office/drawing/2014/main" id="{671680F1-6E2F-8ECA-627A-1AC3D0945B04}"/>
              </a:ext>
            </a:extLst>
          </p:cNvPr>
          <p:cNvSpPr/>
          <p:nvPr/>
        </p:nvSpPr>
        <p:spPr>
          <a:xfrm>
            <a:off x="8110946" y="3088217"/>
            <a:ext cx="28241" cy="28241"/>
          </a:xfrm>
          <a:custGeom>
            <a:avLst/>
            <a:gdLst>
              <a:gd name="connsiteX0" fmla="*/ 28241 w 28241"/>
              <a:gd name="connsiteY0" fmla="*/ 14121 h 28241"/>
              <a:gd name="connsiteX1" fmla="*/ 14121 w 28241"/>
              <a:gd name="connsiteY1" fmla="*/ 28241 h 28241"/>
              <a:gd name="connsiteX2" fmla="*/ 0 w 28241"/>
              <a:gd name="connsiteY2" fmla="*/ 14121 h 28241"/>
              <a:gd name="connsiteX3" fmla="*/ 14121 w 28241"/>
              <a:gd name="connsiteY3" fmla="*/ 0 h 28241"/>
              <a:gd name="connsiteX4" fmla="*/ 28241 w 28241"/>
              <a:gd name="connsiteY4" fmla="*/ 14121 h 28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41" h="28241">
                <a:moveTo>
                  <a:pt x="28241" y="14121"/>
                </a:moveTo>
                <a:cubicBezTo>
                  <a:pt x="28241" y="21919"/>
                  <a:pt x="21919" y="28241"/>
                  <a:pt x="14121" y="28241"/>
                </a:cubicBezTo>
                <a:cubicBezTo>
                  <a:pt x="6322" y="28241"/>
                  <a:pt x="0" y="21919"/>
                  <a:pt x="0" y="14121"/>
                </a:cubicBezTo>
                <a:cubicBezTo>
                  <a:pt x="0" y="6322"/>
                  <a:pt x="6322" y="0"/>
                  <a:pt x="14121" y="0"/>
                </a:cubicBezTo>
                <a:cubicBezTo>
                  <a:pt x="21919" y="0"/>
                  <a:pt x="28241" y="6322"/>
                  <a:pt x="28241" y="14121"/>
                </a:cubicBezTo>
                <a:close/>
              </a:path>
            </a:pathLst>
          </a:custGeom>
          <a:solidFill>
            <a:srgbClr val="E26F46"/>
          </a:solidFill>
          <a:ln w="313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58" name="Freeform 257">
            <a:extLst>
              <a:ext uri="{FF2B5EF4-FFF2-40B4-BE49-F238E27FC236}">
                <a16:creationId xmlns:a16="http://schemas.microsoft.com/office/drawing/2014/main" id="{9F86C81A-EF4A-0038-C273-1B367524E7AE}"/>
              </a:ext>
            </a:extLst>
          </p:cNvPr>
          <p:cNvSpPr/>
          <p:nvPr/>
        </p:nvSpPr>
        <p:spPr>
          <a:xfrm>
            <a:off x="8130882" y="3080094"/>
            <a:ext cx="28241" cy="28241"/>
          </a:xfrm>
          <a:custGeom>
            <a:avLst/>
            <a:gdLst>
              <a:gd name="connsiteX0" fmla="*/ 28241 w 28241"/>
              <a:gd name="connsiteY0" fmla="*/ 14121 h 28241"/>
              <a:gd name="connsiteX1" fmla="*/ 14121 w 28241"/>
              <a:gd name="connsiteY1" fmla="*/ 28241 h 28241"/>
              <a:gd name="connsiteX2" fmla="*/ 0 w 28241"/>
              <a:gd name="connsiteY2" fmla="*/ 14121 h 28241"/>
              <a:gd name="connsiteX3" fmla="*/ 14121 w 28241"/>
              <a:gd name="connsiteY3" fmla="*/ 0 h 28241"/>
              <a:gd name="connsiteX4" fmla="*/ 28241 w 28241"/>
              <a:gd name="connsiteY4" fmla="*/ 14121 h 28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41" h="28241">
                <a:moveTo>
                  <a:pt x="28241" y="14121"/>
                </a:moveTo>
                <a:cubicBezTo>
                  <a:pt x="28241" y="21919"/>
                  <a:pt x="21919" y="28241"/>
                  <a:pt x="14121" y="28241"/>
                </a:cubicBezTo>
                <a:cubicBezTo>
                  <a:pt x="6322" y="28241"/>
                  <a:pt x="0" y="21919"/>
                  <a:pt x="0" y="14121"/>
                </a:cubicBezTo>
                <a:cubicBezTo>
                  <a:pt x="0" y="6322"/>
                  <a:pt x="6322" y="0"/>
                  <a:pt x="14121" y="0"/>
                </a:cubicBezTo>
                <a:cubicBezTo>
                  <a:pt x="21919" y="0"/>
                  <a:pt x="28241" y="6322"/>
                  <a:pt x="28241" y="14121"/>
                </a:cubicBezTo>
                <a:close/>
              </a:path>
            </a:pathLst>
          </a:custGeom>
          <a:solidFill>
            <a:srgbClr val="E26F46"/>
          </a:solidFill>
          <a:ln w="313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59" name="Freeform 258">
            <a:extLst>
              <a:ext uri="{FF2B5EF4-FFF2-40B4-BE49-F238E27FC236}">
                <a16:creationId xmlns:a16="http://schemas.microsoft.com/office/drawing/2014/main" id="{81D5B33B-99B3-66D8-4531-6B8A1396450D}"/>
              </a:ext>
            </a:extLst>
          </p:cNvPr>
          <p:cNvSpPr/>
          <p:nvPr/>
        </p:nvSpPr>
        <p:spPr>
          <a:xfrm>
            <a:off x="8150808" y="3072324"/>
            <a:ext cx="28241" cy="28241"/>
          </a:xfrm>
          <a:custGeom>
            <a:avLst/>
            <a:gdLst>
              <a:gd name="connsiteX0" fmla="*/ 28241 w 28241"/>
              <a:gd name="connsiteY0" fmla="*/ 14121 h 28241"/>
              <a:gd name="connsiteX1" fmla="*/ 14121 w 28241"/>
              <a:gd name="connsiteY1" fmla="*/ 28241 h 28241"/>
              <a:gd name="connsiteX2" fmla="*/ 0 w 28241"/>
              <a:gd name="connsiteY2" fmla="*/ 14121 h 28241"/>
              <a:gd name="connsiteX3" fmla="*/ 14121 w 28241"/>
              <a:gd name="connsiteY3" fmla="*/ 0 h 28241"/>
              <a:gd name="connsiteX4" fmla="*/ 28241 w 28241"/>
              <a:gd name="connsiteY4" fmla="*/ 14121 h 28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41" h="28241">
                <a:moveTo>
                  <a:pt x="28241" y="14121"/>
                </a:moveTo>
                <a:cubicBezTo>
                  <a:pt x="28241" y="21919"/>
                  <a:pt x="21919" y="28241"/>
                  <a:pt x="14121" y="28241"/>
                </a:cubicBezTo>
                <a:cubicBezTo>
                  <a:pt x="6322" y="28241"/>
                  <a:pt x="0" y="21919"/>
                  <a:pt x="0" y="14121"/>
                </a:cubicBezTo>
                <a:cubicBezTo>
                  <a:pt x="0" y="6322"/>
                  <a:pt x="6322" y="0"/>
                  <a:pt x="14121" y="0"/>
                </a:cubicBezTo>
                <a:cubicBezTo>
                  <a:pt x="21919" y="0"/>
                  <a:pt x="28241" y="6322"/>
                  <a:pt x="28241" y="14121"/>
                </a:cubicBezTo>
                <a:close/>
              </a:path>
            </a:pathLst>
          </a:custGeom>
          <a:solidFill>
            <a:srgbClr val="E26F46"/>
          </a:solidFill>
          <a:ln w="313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60" name="Freeform 259">
            <a:extLst>
              <a:ext uri="{FF2B5EF4-FFF2-40B4-BE49-F238E27FC236}">
                <a16:creationId xmlns:a16="http://schemas.microsoft.com/office/drawing/2014/main" id="{906EEFCC-7635-C912-80B2-71D4B7C9D284}"/>
              </a:ext>
            </a:extLst>
          </p:cNvPr>
          <p:cNvSpPr/>
          <p:nvPr/>
        </p:nvSpPr>
        <p:spPr>
          <a:xfrm>
            <a:off x="8170743" y="3064895"/>
            <a:ext cx="28241" cy="28241"/>
          </a:xfrm>
          <a:custGeom>
            <a:avLst/>
            <a:gdLst>
              <a:gd name="connsiteX0" fmla="*/ 28241 w 28241"/>
              <a:gd name="connsiteY0" fmla="*/ 14121 h 28241"/>
              <a:gd name="connsiteX1" fmla="*/ 14121 w 28241"/>
              <a:gd name="connsiteY1" fmla="*/ 28241 h 28241"/>
              <a:gd name="connsiteX2" fmla="*/ 0 w 28241"/>
              <a:gd name="connsiteY2" fmla="*/ 14121 h 28241"/>
              <a:gd name="connsiteX3" fmla="*/ 14121 w 28241"/>
              <a:gd name="connsiteY3" fmla="*/ 0 h 28241"/>
              <a:gd name="connsiteX4" fmla="*/ 28241 w 28241"/>
              <a:gd name="connsiteY4" fmla="*/ 14121 h 28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41" h="28241">
                <a:moveTo>
                  <a:pt x="28241" y="14121"/>
                </a:moveTo>
                <a:cubicBezTo>
                  <a:pt x="28241" y="21919"/>
                  <a:pt x="21919" y="28241"/>
                  <a:pt x="14121" y="28241"/>
                </a:cubicBezTo>
                <a:cubicBezTo>
                  <a:pt x="6322" y="28241"/>
                  <a:pt x="0" y="21919"/>
                  <a:pt x="0" y="14121"/>
                </a:cubicBezTo>
                <a:cubicBezTo>
                  <a:pt x="0" y="6322"/>
                  <a:pt x="6322" y="0"/>
                  <a:pt x="14121" y="0"/>
                </a:cubicBezTo>
                <a:cubicBezTo>
                  <a:pt x="21919" y="0"/>
                  <a:pt x="28241" y="6322"/>
                  <a:pt x="28241" y="14121"/>
                </a:cubicBezTo>
                <a:close/>
              </a:path>
            </a:pathLst>
          </a:custGeom>
          <a:solidFill>
            <a:srgbClr val="E26F46"/>
          </a:solidFill>
          <a:ln w="313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61" name="Freeform 260">
            <a:extLst>
              <a:ext uri="{FF2B5EF4-FFF2-40B4-BE49-F238E27FC236}">
                <a16:creationId xmlns:a16="http://schemas.microsoft.com/office/drawing/2014/main" id="{93CF6680-FC52-D9C3-B708-23694DEE7547}"/>
              </a:ext>
            </a:extLst>
          </p:cNvPr>
          <p:cNvSpPr/>
          <p:nvPr/>
        </p:nvSpPr>
        <p:spPr>
          <a:xfrm>
            <a:off x="8190669" y="3057794"/>
            <a:ext cx="28241" cy="28241"/>
          </a:xfrm>
          <a:custGeom>
            <a:avLst/>
            <a:gdLst>
              <a:gd name="connsiteX0" fmla="*/ 28241 w 28241"/>
              <a:gd name="connsiteY0" fmla="*/ 14121 h 28241"/>
              <a:gd name="connsiteX1" fmla="*/ 14121 w 28241"/>
              <a:gd name="connsiteY1" fmla="*/ 28241 h 28241"/>
              <a:gd name="connsiteX2" fmla="*/ 0 w 28241"/>
              <a:gd name="connsiteY2" fmla="*/ 14121 h 28241"/>
              <a:gd name="connsiteX3" fmla="*/ 14121 w 28241"/>
              <a:gd name="connsiteY3" fmla="*/ 0 h 28241"/>
              <a:gd name="connsiteX4" fmla="*/ 28241 w 28241"/>
              <a:gd name="connsiteY4" fmla="*/ 14121 h 28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41" h="28241">
                <a:moveTo>
                  <a:pt x="28241" y="14121"/>
                </a:moveTo>
                <a:cubicBezTo>
                  <a:pt x="28241" y="21919"/>
                  <a:pt x="21919" y="28241"/>
                  <a:pt x="14121" y="28241"/>
                </a:cubicBezTo>
                <a:cubicBezTo>
                  <a:pt x="6322" y="28241"/>
                  <a:pt x="0" y="21919"/>
                  <a:pt x="0" y="14121"/>
                </a:cubicBezTo>
                <a:cubicBezTo>
                  <a:pt x="0" y="6322"/>
                  <a:pt x="6322" y="0"/>
                  <a:pt x="14121" y="0"/>
                </a:cubicBezTo>
                <a:cubicBezTo>
                  <a:pt x="21919" y="0"/>
                  <a:pt x="28241" y="6322"/>
                  <a:pt x="28241" y="14121"/>
                </a:cubicBezTo>
                <a:close/>
              </a:path>
            </a:pathLst>
          </a:custGeom>
          <a:solidFill>
            <a:srgbClr val="E26F46"/>
          </a:solidFill>
          <a:ln w="313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62" name="Freeform 261">
            <a:extLst>
              <a:ext uri="{FF2B5EF4-FFF2-40B4-BE49-F238E27FC236}">
                <a16:creationId xmlns:a16="http://schemas.microsoft.com/office/drawing/2014/main" id="{BC39F01D-083E-C8D2-0E7C-FFA2EE443A12}"/>
              </a:ext>
            </a:extLst>
          </p:cNvPr>
          <p:cNvSpPr/>
          <p:nvPr/>
        </p:nvSpPr>
        <p:spPr>
          <a:xfrm>
            <a:off x="8210605" y="3051008"/>
            <a:ext cx="28241" cy="28241"/>
          </a:xfrm>
          <a:custGeom>
            <a:avLst/>
            <a:gdLst>
              <a:gd name="connsiteX0" fmla="*/ 28241 w 28241"/>
              <a:gd name="connsiteY0" fmla="*/ 14121 h 28241"/>
              <a:gd name="connsiteX1" fmla="*/ 14121 w 28241"/>
              <a:gd name="connsiteY1" fmla="*/ 28241 h 28241"/>
              <a:gd name="connsiteX2" fmla="*/ 0 w 28241"/>
              <a:gd name="connsiteY2" fmla="*/ 14121 h 28241"/>
              <a:gd name="connsiteX3" fmla="*/ 14121 w 28241"/>
              <a:gd name="connsiteY3" fmla="*/ 0 h 28241"/>
              <a:gd name="connsiteX4" fmla="*/ 28241 w 28241"/>
              <a:gd name="connsiteY4" fmla="*/ 14121 h 28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41" h="28241">
                <a:moveTo>
                  <a:pt x="28241" y="14121"/>
                </a:moveTo>
                <a:cubicBezTo>
                  <a:pt x="28241" y="21919"/>
                  <a:pt x="21919" y="28241"/>
                  <a:pt x="14121" y="28241"/>
                </a:cubicBezTo>
                <a:cubicBezTo>
                  <a:pt x="6322" y="28241"/>
                  <a:pt x="0" y="21919"/>
                  <a:pt x="0" y="14121"/>
                </a:cubicBezTo>
                <a:cubicBezTo>
                  <a:pt x="0" y="6322"/>
                  <a:pt x="6322" y="0"/>
                  <a:pt x="14121" y="0"/>
                </a:cubicBezTo>
                <a:cubicBezTo>
                  <a:pt x="21919" y="0"/>
                  <a:pt x="28241" y="6322"/>
                  <a:pt x="28241" y="14121"/>
                </a:cubicBezTo>
                <a:close/>
              </a:path>
            </a:pathLst>
          </a:custGeom>
          <a:solidFill>
            <a:srgbClr val="E26F46"/>
          </a:solidFill>
          <a:ln w="313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63" name="Freeform 262">
            <a:extLst>
              <a:ext uri="{FF2B5EF4-FFF2-40B4-BE49-F238E27FC236}">
                <a16:creationId xmlns:a16="http://schemas.microsoft.com/office/drawing/2014/main" id="{6D55D61B-5163-9242-DDE3-83763303E8A3}"/>
              </a:ext>
            </a:extLst>
          </p:cNvPr>
          <p:cNvSpPr/>
          <p:nvPr/>
        </p:nvSpPr>
        <p:spPr>
          <a:xfrm>
            <a:off x="8230530" y="3044524"/>
            <a:ext cx="28241" cy="28241"/>
          </a:xfrm>
          <a:custGeom>
            <a:avLst/>
            <a:gdLst>
              <a:gd name="connsiteX0" fmla="*/ 28241 w 28241"/>
              <a:gd name="connsiteY0" fmla="*/ 14121 h 28241"/>
              <a:gd name="connsiteX1" fmla="*/ 14121 w 28241"/>
              <a:gd name="connsiteY1" fmla="*/ 28241 h 28241"/>
              <a:gd name="connsiteX2" fmla="*/ 0 w 28241"/>
              <a:gd name="connsiteY2" fmla="*/ 14121 h 28241"/>
              <a:gd name="connsiteX3" fmla="*/ 14121 w 28241"/>
              <a:gd name="connsiteY3" fmla="*/ 0 h 28241"/>
              <a:gd name="connsiteX4" fmla="*/ 28241 w 28241"/>
              <a:gd name="connsiteY4" fmla="*/ 14121 h 28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41" h="28241">
                <a:moveTo>
                  <a:pt x="28241" y="14121"/>
                </a:moveTo>
                <a:cubicBezTo>
                  <a:pt x="28241" y="21919"/>
                  <a:pt x="21919" y="28241"/>
                  <a:pt x="14121" y="28241"/>
                </a:cubicBezTo>
                <a:cubicBezTo>
                  <a:pt x="6322" y="28241"/>
                  <a:pt x="0" y="21919"/>
                  <a:pt x="0" y="14121"/>
                </a:cubicBezTo>
                <a:cubicBezTo>
                  <a:pt x="0" y="6322"/>
                  <a:pt x="6322" y="0"/>
                  <a:pt x="14121" y="0"/>
                </a:cubicBezTo>
                <a:cubicBezTo>
                  <a:pt x="21919" y="0"/>
                  <a:pt x="28241" y="6322"/>
                  <a:pt x="28241" y="14121"/>
                </a:cubicBezTo>
                <a:close/>
              </a:path>
            </a:pathLst>
          </a:custGeom>
          <a:solidFill>
            <a:srgbClr val="E26F46"/>
          </a:solidFill>
          <a:ln w="313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64" name="Freeform 263">
            <a:extLst>
              <a:ext uri="{FF2B5EF4-FFF2-40B4-BE49-F238E27FC236}">
                <a16:creationId xmlns:a16="http://schemas.microsoft.com/office/drawing/2014/main" id="{9DC9B5EB-B0A9-7D72-A2D0-AB5D78BB24C8}"/>
              </a:ext>
            </a:extLst>
          </p:cNvPr>
          <p:cNvSpPr/>
          <p:nvPr/>
        </p:nvSpPr>
        <p:spPr>
          <a:xfrm>
            <a:off x="8250466" y="3038332"/>
            <a:ext cx="28241" cy="28241"/>
          </a:xfrm>
          <a:custGeom>
            <a:avLst/>
            <a:gdLst>
              <a:gd name="connsiteX0" fmla="*/ 28241 w 28241"/>
              <a:gd name="connsiteY0" fmla="*/ 14121 h 28241"/>
              <a:gd name="connsiteX1" fmla="*/ 14121 w 28241"/>
              <a:gd name="connsiteY1" fmla="*/ 28241 h 28241"/>
              <a:gd name="connsiteX2" fmla="*/ 0 w 28241"/>
              <a:gd name="connsiteY2" fmla="*/ 14121 h 28241"/>
              <a:gd name="connsiteX3" fmla="*/ 14121 w 28241"/>
              <a:gd name="connsiteY3" fmla="*/ 0 h 28241"/>
              <a:gd name="connsiteX4" fmla="*/ 28241 w 28241"/>
              <a:gd name="connsiteY4" fmla="*/ 14121 h 28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41" h="28241">
                <a:moveTo>
                  <a:pt x="28241" y="14121"/>
                </a:moveTo>
                <a:cubicBezTo>
                  <a:pt x="28241" y="21919"/>
                  <a:pt x="21919" y="28241"/>
                  <a:pt x="14121" y="28241"/>
                </a:cubicBezTo>
                <a:cubicBezTo>
                  <a:pt x="6322" y="28241"/>
                  <a:pt x="0" y="21919"/>
                  <a:pt x="0" y="14121"/>
                </a:cubicBezTo>
                <a:cubicBezTo>
                  <a:pt x="0" y="6322"/>
                  <a:pt x="6322" y="0"/>
                  <a:pt x="14121" y="0"/>
                </a:cubicBezTo>
                <a:cubicBezTo>
                  <a:pt x="21919" y="0"/>
                  <a:pt x="28241" y="6322"/>
                  <a:pt x="28241" y="14121"/>
                </a:cubicBezTo>
                <a:close/>
              </a:path>
            </a:pathLst>
          </a:custGeom>
          <a:solidFill>
            <a:srgbClr val="E26F46"/>
          </a:solidFill>
          <a:ln w="313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65" name="Freeform 264">
            <a:extLst>
              <a:ext uri="{FF2B5EF4-FFF2-40B4-BE49-F238E27FC236}">
                <a16:creationId xmlns:a16="http://schemas.microsoft.com/office/drawing/2014/main" id="{967777C9-E3E9-E4C6-2C76-28EF77C2727B}"/>
              </a:ext>
            </a:extLst>
          </p:cNvPr>
          <p:cNvSpPr/>
          <p:nvPr/>
        </p:nvSpPr>
        <p:spPr>
          <a:xfrm>
            <a:off x="8270392" y="3032418"/>
            <a:ext cx="28241" cy="28241"/>
          </a:xfrm>
          <a:custGeom>
            <a:avLst/>
            <a:gdLst>
              <a:gd name="connsiteX0" fmla="*/ 28241 w 28241"/>
              <a:gd name="connsiteY0" fmla="*/ 14121 h 28241"/>
              <a:gd name="connsiteX1" fmla="*/ 14121 w 28241"/>
              <a:gd name="connsiteY1" fmla="*/ 28241 h 28241"/>
              <a:gd name="connsiteX2" fmla="*/ 0 w 28241"/>
              <a:gd name="connsiteY2" fmla="*/ 14121 h 28241"/>
              <a:gd name="connsiteX3" fmla="*/ 14121 w 28241"/>
              <a:gd name="connsiteY3" fmla="*/ 0 h 28241"/>
              <a:gd name="connsiteX4" fmla="*/ 28241 w 28241"/>
              <a:gd name="connsiteY4" fmla="*/ 14121 h 28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41" h="28241">
                <a:moveTo>
                  <a:pt x="28241" y="14121"/>
                </a:moveTo>
                <a:cubicBezTo>
                  <a:pt x="28241" y="21919"/>
                  <a:pt x="21919" y="28241"/>
                  <a:pt x="14121" y="28241"/>
                </a:cubicBezTo>
                <a:cubicBezTo>
                  <a:pt x="6322" y="28241"/>
                  <a:pt x="0" y="21919"/>
                  <a:pt x="0" y="14121"/>
                </a:cubicBezTo>
                <a:cubicBezTo>
                  <a:pt x="0" y="6322"/>
                  <a:pt x="6322" y="0"/>
                  <a:pt x="14121" y="0"/>
                </a:cubicBezTo>
                <a:cubicBezTo>
                  <a:pt x="21919" y="0"/>
                  <a:pt x="28241" y="6322"/>
                  <a:pt x="28241" y="14121"/>
                </a:cubicBezTo>
                <a:close/>
              </a:path>
            </a:pathLst>
          </a:custGeom>
          <a:solidFill>
            <a:srgbClr val="E26F46"/>
          </a:solidFill>
          <a:ln w="313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66" name="Freeform 265">
            <a:extLst>
              <a:ext uri="{FF2B5EF4-FFF2-40B4-BE49-F238E27FC236}">
                <a16:creationId xmlns:a16="http://schemas.microsoft.com/office/drawing/2014/main" id="{D03DC358-74C4-EEBA-3B31-54B02CDE05AF}"/>
              </a:ext>
            </a:extLst>
          </p:cNvPr>
          <p:cNvSpPr/>
          <p:nvPr/>
        </p:nvSpPr>
        <p:spPr>
          <a:xfrm>
            <a:off x="8290328" y="3026772"/>
            <a:ext cx="28241" cy="28241"/>
          </a:xfrm>
          <a:custGeom>
            <a:avLst/>
            <a:gdLst>
              <a:gd name="connsiteX0" fmla="*/ 28241 w 28241"/>
              <a:gd name="connsiteY0" fmla="*/ 14121 h 28241"/>
              <a:gd name="connsiteX1" fmla="*/ 14121 w 28241"/>
              <a:gd name="connsiteY1" fmla="*/ 28241 h 28241"/>
              <a:gd name="connsiteX2" fmla="*/ 0 w 28241"/>
              <a:gd name="connsiteY2" fmla="*/ 14121 h 28241"/>
              <a:gd name="connsiteX3" fmla="*/ 14121 w 28241"/>
              <a:gd name="connsiteY3" fmla="*/ 0 h 28241"/>
              <a:gd name="connsiteX4" fmla="*/ 28241 w 28241"/>
              <a:gd name="connsiteY4" fmla="*/ 14121 h 28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41" h="28241">
                <a:moveTo>
                  <a:pt x="28241" y="14121"/>
                </a:moveTo>
                <a:cubicBezTo>
                  <a:pt x="28241" y="21919"/>
                  <a:pt x="21919" y="28241"/>
                  <a:pt x="14121" y="28241"/>
                </a:cubicBezTo>
                <a:cubicBezTo>
                  <a:pt x="6322" y="28241"/>
                  <a:pt x="0" y="21919"/>
                  <a:pt x="0" y="14121"/>
                </a:cubicBezTo>
                <a:cubicBezTo>
                  <a:pt x="0" y="6322"/>
                  <a:pt x="6322" y="0"/>
                  <a:pt x="14121" y="0"/>
                </a:cubicBezTo>
                <a:cubicBezTo>
                  <a:pt x="21919" y="0"/>
                  <a:pt x="28241" y="6322"/>
                  <a:pt x="28241" y="14121"/>
                </a:cubicBezTo>
                <a:close/>
              </a:path>
            </a:pathLst>
          </a:custGeom>
          <a:solidFill>
            <a:srgbClr val="E26F46"/>
          </a:solidFill>
          <a:ln w="313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67" name="Freeform 266">
            <a:extLst>
              <a:ext uri="{FF2B5EF4-FFF2-40B4-BE49-F238E27FC236}">
                <a16:creationId xmlns:a16="http://schemas.microsoft.com/office/drawing/2014/main" id="{680D758D-2EEC-55BF-2BE1-B549D2827CE6}"/>
              </a:ext>
            </a:extLst>
          </p:cNvPr>
          <p:cNvSpPr/>
          <p:nvPr/>
        </p:nvSpPr>
        <p:spPr>
          <a:xfrm>
            <a:off x="8310253" y="3021382"/>
            <a:ext cx="28241" cy="28241"/>
          </a:xfrm>
          <a:custGeom>
            <a:avLst/>
            <a:gdLst>
              <a:gd name="connsiteX0" fmla="*/ 28241 w 28241"/>
              <a:gd name="connsiteY0" fmla="*/ 14121 h 28241"/>
              <a:gd name="connsiteX1" fmla="*/ 14121 w 28241"/>
              <a:gd name="connsiteY1" fmla="*/ 28241 h 28241"/>
              <a:gd name="connsiteX2" fmla="*/ 0 w 28241"/>
              <a:gd name="connsiteY2" fmla="*/ 14121 h 28241"/>
              <a:gd name="connsiteX3" fmla="*/ 14121 w 28241"/>
              <a:gd name="connsiteY3" fmla="*/ 0 h 28241"/>
              <a:gd name="connsiteX4" fmla="*/ 28241 w 28241"/>
              <a:gd name="connsiteY4" fmla="*/ 14121 h 28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41" h="28241">
                <a:moveTo>
                  <a:pt x="28241" y="14121"/>
                </a:moveTo>
                <a:cubicBezTo>
                  <a:pt x="28241" y="21919"/>
                  <a:pt x="21919" y="28241"/>
                  <a:pt x="14121" y="28241"/>
                </a:cubicBezTo>
                <a:cubicBezTo>
                  <a:pt x="6322" y="28241"/>
                  <a:pt x="0" y="21919"/>
                  <a:pt x="0" y="14121"/>
                </a:cubicBezTo>
                <a:cubicBezTo>
                  <a:pt x="0" y="6322"/>
                  <a:pt x="6322" y="0"/>
                  <a:pt x="14121" y="0"/>
                </a:cubicBezTo>
                <a:cubicBezTo>
                  <a:pt x="21919" y="0"/>
                  <a:pt x="28241" y="6322"/>
                  <a:pt x="28241" y="14121"/>
                </a:cubicBezTo>
                <a:close/>
              </a:path>
            </a:pathLst>
          </a:custGeom>
          <a:solidFill>
            <a:srgbClr val="E26F46"/>
          </a:solidFill>
          <a:ln w="313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68" name="Freeform 267">
            <a:extLst>
              <a:ext uri="{FF2B5EF4-FFF2-40B4-BE49-F238E27FC236}">
                <a16:creationId xmlns:a16="http://schemas.microsoft.com/office/drawing/2014/main" id="{175357F1-C243-345F-CCCA-229C110431BC}"/>
              </a:ext>
            </a:extLst>
          </p:cNvPr>
          <p:cNvSpPr/>
          <p:nvPr/>
        </p:nvSpPr>
        <p:spPr>
          <a:xfrm>
            <a:off x="8330189" y="3016238"/>
            <a:ext cx="28241" cy="28241"/>
          </a:xfrm>
          <a:custGeom>
            <a:avLst/>
            <a:gdLst>
              <a:gd name="connsiteX0" fmla="*/ 28241 w 28241"/>
              <a:gd name="connsiteY0" fmla="*/ 14121 h 28241"/>
              <a:gd name="connsiteX1" fmla="*/ 14121 w 28241"/>
              <a:gd name="connsiteY1" fmla="*/ 28241 h 28241"/>
              <a:gd name="connsiteX2" fmla="*/ 0 w 28241"/>
              <a:gd name="connsiteY2" fmla="*/ 14121 h 28241"/>
              <a:gd name="connsiteX3" fmla="*/ 14121 w 28241"/>
              <a:gd name="connsiteY3" fmla="*/ 0 h 28241"/>
              <a:gd name="connsiteX4" fmla="*/ 28241 w 28241"/>
              <a:gd name="connsiteY4" fmla="*/ 14121 h 28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41" h="28241">
                <a:moveTo>
                  <a:pt x="28241" y="14121"/>
                </a:moveTo>
                <a:cubicBezTo>
                  <a:pt x="28241" y="21919"/>
                  <a:pt x="21919" y="28241"/>
                  <a:pt x="14121" y="28241"/>
                </a:cubicBezTo>
                <a:cubicBezTo>
                  <a:pt x="6322" y="28241"/>
                  <a:pt x="0" y="21919"/>
                  <a:pt x="0" y="14121"/>
                </a:cubicBezTo>
                <a:cubicBezTo>
                  <a:pt x="0" y="6322"/>
                  <a:pt x="6322" y="0"/>
                  <a:pt x="14121" y="0"/>
                </a:cubicBezTo>
                <a:cubicBezTo>
                  <a:pt x="21919" y="0"/>
                  <a:pt x="28241" y="6322"/>
                  <a:pt x="28241" y="14121"/>
                </a:cubicBezTo>
                <a:close/>
              </a:path>
            </a:pathLst>
          </a:custGeom>
          <a:solidFill>
            <a:srgbClr val="E26F46"/>
          </a:solidFill>
          <a:ln w="313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69" name="Freeform 268">
            <a:extLst>
              <a:ext uri="{FF2B5EF4-FFF2-40B4-BE49-F238E27FC236}">
                <a16:creationId xmlns:a16="http://schemas.microsoft.com/office/drawing/2014/main" id="{D43B2887-ADE7-A3E1-13E8-04142A6B1153}"/>
              </a:ext>
            </a:extLst>
          </p:cNvPr>
          <p:cNvSpPr/>
          <p:nvPr/>
        </p:nvSpPr>
        <p:spPr>
          <a:xfrm>
            <a:off x="8350115" y="3011331"/>
            <a:ext cx="28241" cy="28241"/>
          </a:xfrm>
          <a:custGeom>
            <a:avLst/>
            <a:gdLst>
              <a:gd name="connsiteX0" fmla="*/ 28241 w 28241"/>
              <a:gd name="connsiteY0" fmla="*/ 14121 h 28241"/>
              <a:gd name="connsiteX1" fmla="*/ 14121 w 28241"/>
              <a:gd name="connsiteY1" fmla="*/ 28241 h 28241"/>
              <a:gd name="connsiteX2" fmla="*/ 0 w 28241"/>
              <a:gd name="connsiteY2" fmla="*/ 14121 h 28241"/>
              <a:gd name="connsiteX3" fmla="*/ 14121 w 28241"/>
              <a:gd name="connsiteY3" fmla="*/ 0 h 28241"/>
              <a:gd name="connsiteX4" fmla="*/ 28241 w 28241"/>
              <a:gd name="connsiteY4" fmla="*/ 14121 h 28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41" h="28241">
                <a:moveTo>
                  <a:pt x="28241" y="14121"/>
                </a:moveTo>
                <a:cubicBezTo>
                  <a:pt x="28241" y="21919"/>
                  <a:pt x="21919" y="28241"/>
                  <a:pt x="14121" y="28241"/>
                </a:cubicBezTo>
                <a:cubicBezTo>
                  <a:pt x="6322" y="28241"/>
                  <a:pt x="0" y="21919"/>
                  <a:pt x="0" y="14121"/>
                </a:cubicBezTo>
                <a:cubicBezTo>
                  <a:pt x="0" y="6322"/>
                  <a:pt x="6322" y="0"/>
                  <a:pt x="14121" y="0"/>
                </a:cubicBezTo>
                <a:cubicBezTo>
                  <a:pt x="21919" y="0"/>
                  <a:pt x="28241" y="6322"/>
                  <a:pt x="28241" y="14121"/>
                </a:cubicBezTo>
                <a:close/>
              </a:path>
            </a:pathLst>
          </a:custGeom>
          <a:solidFill>
            <a:srgbClr val="E26F46"/>
          </a:solidFill>
          <a:ln w="313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70" name="Freeform 269">
            <a:extLst>
              <a:ext uri="{FF2B5EF4-FFF2-40B4-BE49-F238E27FC236}">
                <a16:creationId xmlns:a16="http://schemas.microsoft.com/office/drawing/2014/main" id="{6864E083-2FAF-EEF5-FCA3-5FB92A520382}"/>
              </a:ext>
            </a:extLst>
          </p:cNvPr>
          <p:cNvSpPr/>
          <p:nvPr/>
        </p:nvSpPr>
        <p:spPr>
          <a:xfrm>
            <a:off x="8370050" y="3006649"/>
            <a:ext cx="28241" cy="28241"/>
          </a:xfrm>
          <a:custGeom>
            <a:avLst/>
            <a:gdLst>
              <a:gd name="connsiteX0" fmla="*/ 28241 w 28241"/>
              <a:gd name="connsiteY0" fmla="*/ 14121 h 28241"/>
              <a:gd name="connsiteX1" fmla="*/ 14121 w 28241"/>
              <a:gd name="connsiteY1" fmla="*/ 28241 h 28241"/>
              <a:gd name="connsiteX2" fmla="*/ 0 w 28241"/>
              <a:gd name="connsiteY2" fmla="*/ 14121 h 28241"/>
              <a:gd name="connsiteX3" fmla="*/ 14121 w 28241"/>
              <a:gd name="connsiteY3" fmla="*/ 0 h 28241"/>
              <a:gd name="connsiteX4" fmla="*/ 28241 w 28241"/>
              <a:gd name="connsiteY4" fmla="*/ 14121 h 28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41" h="28241">
                <a:moveTo>
                  <a:pt x="28241" y="14121"/>
                </a:moveTo>
                <a:cubicBezTo>
                  <a:pt x="28241" y="21919"/>
                  <a:pt x="21919" y="28241"/>
                  <a:pt x="14121" y="28241"/>
                </a:cubicBezTo>
                <a:cubicBezTo>
                  <a:pt x="6322" y="28241"/>
                  <a:pt x="0" y="21919"/>
                  <a:pt x="0" y="14121"/>
                </a:cubicBezTo>
                <a:cubicBezTo>
                  <a:pt x="0" y="6322"/>
                  <a:pt x="6322" y="0"/>
                  <a:pt x="14121" y="0"/>
                </a:cubicBezTo>
                <a:cubicBezTo>
                  <a:pt x="21919" y="0"/>
                  <a:pt x="28241" y="6322"/>
                  <a:pt x="28241" y="14121"/>
                </a:cubicBezTo>
                <a:close/>
              </a:path>
            </a:pathLst>
          </a:custGeom>
          <a:solidFill>
            <a:srgbClr val="E26F46"/>
          </a:solidFill>
          <a:ln w="313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71" name="Freeform 270">
            <a:extLst>
              <a:ext uri="{FF2B5EF4-FFF2-40B4-BE49-F238E27FC236}">
                <a16:creationId xmlns:a16="http://schemas.microsoft.com/office/drawing/2014/main" id="{1113249C-6FD0-57B6-36ED-D88523ADF986}"/>
              </a:ext>
            </a:extLst>
          </p:cNvPr>
          <p:cNvSpPr/>
          <p:nvPr/>
        </p:nvSpPr>
        <p:spPr>
          <a:xfrm>
            <a:off x="8389976" y="3002183"/>
            <a:ext cx="28241" cy="28241"/>
          </a:xfrm>
          <a:custGeom>
            <a:avLst/>
            <a:gdLst>
              <a:gd name="connsiteX0" fmla="*/ 28241 w 28241"/>
              <a:gd name="connsiteY0" fmla="*/ 14121 h 28241"/>
              <a:gd name="connsiteX1" fmla="*/ 14121 w 28241"/>
              <a:gd name="connsiteY1" fmla="*/ 28241 h 28241"/>
              <a:gd name="connsiteX2" fmla="*/ 0 w 28241"/>
              <a:gd name="connsiteY2" fmla="*/ 14121 h 28241"/>
              <a:gd name="connsiteX3" fmla="*/ 14121 w 28241"/>
              <a:gd name="connsiteY3" fmla="*/ 0 h 28241"/>
              <a:gd name="connsiteX4" fmla="*/ 28241 w 28241"/>
              <a:gd name="connsiteY4" fmla="*/ 14121 h 28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41" h="28241">
                <a:moveTo>
                  <a:pt x="28241" y="14121"/>
                </a:moveTo>
                <a:cubicBezTo>
                  <a:pt x="28241" y="21919"/>
                  <a:pt x="21919" y="28241"/>
                  <a:pt x="14121" y="28241"/>
                </a:cubicBezTo>
                <a:cubicBezTo>
                  <a:pt x="6322" y="28241"/>
                  <a:pt x="0" y="21919"/>
                  <a:pt x="0" y="14121"/>
                </a:cubicBezTo>
                <a:cubicBezTo>
                  <a:pt x="0" y="6322"/>
                  <a:pt x="6322" y="0"/>
                  <a:pt x="14121" y="0"/>
                </a:cubicBezTo>
                <a:cubicBezTo>
                  <a:pt x="21919" y="0"/>
                  <a:pt x="28241" y="6322"/>
                  <a:pt x="28241" y="14121"/>
                </a:cubicBezTo>
                <a:close/>
              </a:path>
            </a:pathLst>
          </a:custGeom>
          <a:solidFill>
            <a:srgbClr val="E26F46"/>
          </a:solidFill>
          <a:ln w="313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9064177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050"/>
                            </p:stCondLst>
                            <p:childTnLst>
                              <p:par>
                                <p:cTn id="5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100"/>
                            </p:stCondLst>
                            <p:childTnLst>
                              <p:par>
                                <p:cTn id="6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150"/>
                            </p:stCondLst>
                            <p:childTnLst>
                              <p:par>
                                <p:cTn id="6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200"/>
                            </p:stCondLst>
                            <p:childTnLst>
                              <p:par>
                                <p:cTn id="6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250"/>
                            </p:stCondLst>
                            <p:childTnLst>
                              <p:par>
                                <p:cTn id="7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300"/>
                            </p:stCondLst>
                            <p:childTnLst>
                              <p:par>
                                <p:cTn id="7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350"/>
                            </p:stCondLst>
                            <p:childTnLst>
                              <p:par>
                                <p:cTn id="8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3" dur="5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400"/>
                            </p:stCondLst>
                            <p:childTnLst>
                              <p:par>
                                <p:cTn id="8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7" dur="5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450"/>
                            </p:stCondLst>
                            <p:childTnLst>
                              <p:par>
                                <p:cTn id="8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1" dur="5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500"/>
                            </p:stCondLst>
                            <p:childTnLst>
                              <p:par>
                                <p:cTn id="9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5" dur="5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550"/>
                            </p:stCondLst>
                            <p:childTnLst>
                              <p:par>
                                <p:cTn id="9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9" dur="5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600"/>
                            </p:stCondLst>
                            <p:childTnLst>
                              <p:par>
                                <p:cTn id="10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3" dur="5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650"/>
                            </p:stCondLst>
                            <p:childTnLst>
                              <p:par>
                                <p:cTn id="10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7" dur="5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700"/>
                            </p:stCondLst>
                            <p:childTnLst>
                              <p:par>
                                <p:cTn id="10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1" dur="5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1750"/>
                            </p:stCondLst>
                            <p:childTnLst>
                              <p:par>
                                <p:cTn id="11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5" dur="5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1800"/>
                            </p:stCondLst>
                            <p:childTnLst>
                              <p:par>
                                <p:cTn id="11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9" dur="5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1850"/>
                            </p:stCondLst>
                            <p:childTnLst>
                              <p:par>
                                <p:cTn id="12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3" dur="5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1900"/>
                            </p:stCondLst>
                            <p:childTnLst>
                              <p:par>
                                <p:cTn id="12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7" dur="5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1950"/>
                            </p:stCondLst>
                            <p:childTnLst>
                              <p:par>
                                <p:cTn id="12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1" dur="5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6" dur="5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500"/>
                            </p:stCondLst>
                            <p:childTnLst>
                              <p:par>
                                <p:cTn id="1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0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1000"/>
                            </p:stCondLst>
                            <p:childTnLst>
                              <p:par>
                                <p:cTn id="14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4" dur="5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1050"/>
                            </p:stCondLst>
                            <p:childTnLst>
                              <p:par>
                                <p:cTn id="14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8" dur="5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1100"/>
                            </p:stCondLst>
                            <p:childTnLst>
                              <p:par>
                                <p:cTn id="15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2" dur="5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1150"/>
                            </p:stCondLst>
                            <p:childTnLst>
                              <p:par>
                                <p:cTn id="15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6" dur="5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" fill="hold">
                            <p:stCondLst>
                              <p:cond delay="1200"/>
                            </p:stCondLst>
                            <p:childTnLst>
                              <p:par>
                                <p:cTn id="15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0" dur="5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1" fill="hold">
                            <p:stCondLst>
                              <p:cond delay="1250"/>
                            </p:stCondLst>
                            <p:childTnLst>
                              <p:par>
                                <p:cTn id="16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4" dur="5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5" fill="hold">
                            <p:stCondLst>
                              <p:cond delay="1300"/>
                            </p:stCondLst>
                            <p:childTnLst>
                              <p:par>
                                <p:cTn id="16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8" dur="5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" fill="hold">
                            <p:stCondLst>
                              <p:cond delay="1350"/>
                            </p:stCondLst>
                            <p:childTnLst>
                              <p:par>
                                <p:cTn id="17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2" dur="5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3" fill="hold">
                            <p:stCondLst>
                              <p:cond delay="1400"/>
                            </p:stCondLst>
                            <p:childTnLst>
                              <p:par>
                                <p:cTn id="17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6" dur="5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7" fill="hold">
                            <p:stCondLst>
                              <p:cond delay="1450"/>
                            </p:stCondLst>
                            <p:childTnLst>
                              <p:par>
                                <p:cTn id="17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0" dur="5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1" fill="hold">
                            <p:stCondLst>
                              <p:cond delay="1500"/>
                            </p:stCondLst>
                            <p:childTnLst>
                              <p:par>
                                <p:cTn id="18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4" dur="5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5" fill="hold">
                            <p:stCondLst>
                              <p:cond delay="1550"/>
                            </p:stCondLst>
                            <p:childTnLst>
                              <p:par>
                                <p:cTn id="18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8" dur="5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9" fill="hold">
                            <p:stCondLst>
                              <p:cond delay="1600"/>
                            </p:stCondLst>
                            <p:childTnLst>
                              <p:par>
                                <p:cTn id="19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2" dur="5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3" fill="hold">
                            <p:stCondLst>
                              <p:cond delay="1650"/>
                            </p:stCondLst>
                            <p:childTnLst>
                              <p:par>
                                <p:cTn id="19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6" dur="5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7" fill="hold">
                            <p:stCondLst>
                              <p:cond delay="1700"/>
                            </p:stCondLst>
                            <p:childTnLst>
                              <p:par>
                                <p:cTn id="19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0" dur="5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1" fill="hold">
                            <p:stCondLst>
                              <p:cond delay="1750"/>
                            </p:stCondLst>
                            <p:childTnLst>
                              <p:par>
                                <p:cTn id="20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4" dur="5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5" fill="hold">
                            <p:stCondLst>
                              <p:cond delay="1800"/>
                            </p:stCondLst>
                            <p:childTnLst>
                              <p:par>
                                <p:cTn id="20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8" dur="5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9" fill="hold">
                            <p:stCondLst>
                              <p:cond delay="1850"/>
                            </p:stCondLst>
                            <p:childTnLst>
                              <p:par>
                                <p:cTn id="21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2" dur="5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3" fill="hold">
                            <p:stCondLst>
                              <p:cond delay="1900"/>
                            </p:stCondLst>
                            <p:childTnLst>
                              <p:par>
                                <p:cTn id="21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6" dur="5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7" fill="hold">
                            <p:stCondLst>
                              <p:cond delay="1950"/>
                            </p:stCondLst>
                            <p:childTnLst>
                              <p:par>
                                <p:cTn id="21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0" dur="5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4" dur="5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5" fill="hold">
                            <p:stCondLst>
                              <p:cond delay="2050"/>
                            </p:stCondLst>
                            <p:childTnLst>
                              <p:par>
                                <p:cTn id="22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8" dur="5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9" fill="hold">
                            <p:stCondLst>
                              <p:cond delay="2100"/>
                            </p:stCondLst>
                            <p:childTnLst>
                              <p:par>
                                <p:cTn id="23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2" dur="5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3" fill="hold">
                            <p:stCondLst>
                              <p:cond delay="2150"/>
                            </p:stCondLst>
                            <p:childTnLst>
                              <p:par>
                                <p:cTn id="23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6" dur="5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7" fill="hold">
                            <p:stCondLst>
                              <p:cond delay="2200"/>
                            </p:stCondLst>
                            <p:childTnLst>
                              <p:par>
                                <p:cTn id="23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0" dur="5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1" fill="hold">
                            <p:stCondLst>
                              <p:cond delay="2250"/>
                            </p:stCondLst>
                            <p:childTnLst>
                              <p:par>
                                <p:cTn id="24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4" dur="5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5" fill="hold">
                            <p:stCondLst>
                              <p:cond delay="2300"/>
                            </p:stCondLst>
                            <p:childTnLst>
                              <p:par>
                                <p:cTn id="24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8" dur="5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9" fill="hold">
                            <p:stCondLst>
                              <p:cond delay="2350"/>
                            </p:stCondLst>
                            <p:childTnLst>
                              <p:par>
                                <p:cTn id="25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2" dur="5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3" fill="hold">
                            <p:stCondLst>
                              <p:cond delay="2400"/>
                            </p:stCondLst>
                            <p:childTnLst>
                              <p:par>
                                <p:cTn id="25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6" dur="5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7" fill="hold">
                            <p:stCondLst>
                              <p:cond delay="2450"/>
                            </p:stCondLst>
                            <p:childTnLst>
                              <p:par>
                                <p:cTn id="25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0" dur="5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1" fill="hold">
                            <p:stCondLst>
                              <p:cond delay="2500"/>
                            </p:stCondLst>
                            <p:childTnLst>
                              <p:par>
                                <p:cTn id="26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4" dur="5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5" fill="hold">
                            <p:stCondLst>
                              <p:cond delay="2550"/>
                            </p:stCondLst>
                            <p:childTnLst>
                              <p:par>
                                <p:cTn id="26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8" dur="5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9" fill="hold">
                            <p:stCondLst>
                              <p:cond delay="2600"/>
                            </p:stCondLst>
                            <p:childTnLst>
                              <p:par>
                                <p:cTn id="27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2" dur="5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3" fill="hold">
                            <p:stCondLst>
                              <p:cond delay="2650"/>
                            </p:stCondLst>
                            <p:childTnLst>
                              <p:par>
                                <p:cTn id="27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6" dur="5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7" fill="hold">
                            <p:stCondLst>
                              <p:cond delay="2700"/>
                            </p:stCondLst>
                            <p:childTnLst>
                              <p:par>
                                <p:cTn id="27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0" dur="5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1" fill="hold">
                            <p:stCondLst>
                              <p:cond delay="2750"/>
                            </p:stCondLst>
                            <p:childTnLst>
                              <p:par>
                                <p:cTn id="28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4" dur="5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5" fill="hold">
                            <p:stCondLst>
                              <p:cond delay="2800"/>
                            </p:stCondLst>
                            <p:childTnLst>
                              <p:par>
                                <p:cTn id="28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8" dur="5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9" fill="hold">
                            <p:stCondLst>
                              <p:cond delay="2850"/>
                            </p:stCondLst>
                            <p:childTnLst>
                              <p:par>
                                <p:cTn id="29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2" dur="5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3" fill="hold">
                            <p:stCondLst>
                              <p:cond delay="2900"/>
                            </p:stCondLst>
                            <p:childTnLst>
                              <p:par>
                                <p:cTn id="29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6" dur="5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7" fill="hold">
                            <p:stCondLst>
                              <p:cond delay="2950"/>
                            </p:stCondLst>
                            <p:childTnLst>
                              <p:par>
                                <p:cTn id="29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0" dur="5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1" fill="hold">
                            <p:stCondLst>
                              <p:cond delay="3000"/>
                            </p:stCondLst>
                            <p:childTnLst>
                              <p:par>
                                <p:cTn id="30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4" dur="5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5" fill="hold">
                            <p:stCondLst>
                              <p:cond delay="3050"/>
                            </p:stCondLst>
                            <p:childTnLst>
                              <p:par>
                                <p:cTn id="30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8" dur="5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9" fill="hold">
                            <p:stCondLst>
                              <p:cond delay="3100"/>
                            </p:stCondLst>
                            <p:childTnLst>
                              <p:par>
                                <p:cTn id="31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2" dur="5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3" fill="hold">
                            <p:stCondLst>
                              <p:cond delay="3150"/>
                            </p:stCondLst>
                            <p:childTnLst>
                              <p:par>
                                <p:cTn id="31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6" dur="5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7" fill="hold">
                            <p:stCondLst>
                              <p:cond delay="3200"/>
                            </p:stCondLst>
                            <p:childTnLst>
                              <p:par>
                                <p:cTn id="31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0" dur="5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1" fill="hold">
                            <p:stCondLst>
                              <p:cond delay="3250"/>
                            </p:stCondLst>
                            <p:childTnLst>
                              <p:par>
                                <p:cTn id="32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4" dur="5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5" fill="hold">
                            <p:stCondLst>
                              <p:cond delay="3300"/>
                            </p:stCondLst>
                            <p:childTnLst>
                              <p:par>
                                <p:cTn id="32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8" dur="5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9" fill="hold">
                            <p:stCondLst>
                              <p:cond delay="3350"/>
                            </p:stCondLst>
                            <p:childTnLst>
                              <p:par>
                                <p:cTn id="33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2" dur="5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3" fill="hold">
                            <p:stCondLst>
                              <p:cond delay="3400"/>
                            </p:stCondLst>
                            <p:childTnLst>
                              <p:par>
                                <p:cTn id="33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6" dur="5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7" fill="hold">
                            <p:stCondLst>
                              <p:cond delay="3450"/>
                            </p:stCondLst>
                            <p:childTnLst>
                              <p:par>
                                <p:cTn id="33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0" dur="5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1" fill="hold">
                            <p:stCondLst>
                              <p:cond delay="3500"/>
                            </p:stCondLst>
                            <p:childTnLst>
                              <p:par>
                                <p:cTn id="34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4" dur="5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5" fill="hold">
                            <p:stCondLst>
                              <p:cond delay="3550"/>
                            </p:stCondLst>
                            <p:childTnLst>
                              <p:par>
                                <p:cTn id="34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8" dur="5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9" fill="hold">
                            <p:stCondLst>
                              <p:cond delay="3600"/>
                            </p:stCondLst>
                            <p:childTnLst>
                              <p:par>
                                <p:cTn id="35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2" dur="5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3" fill="hold">
                            <p:stCondLst>
                              <p:cond delay="3650"/>
                            </p:stCondLst>
                            <p:childTnLst>
                              <p:par>
                                <p:cTn id="35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6" dur="5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7" fill="hold">
                            <p:stCondLst>
                              <p:cond delay="3700"/>
                            </p:stCondLst>
                            <p:childTnLst>
                              <p:par>
                                <p:cTn id="35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0" dur="5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1" fill="hold">
                            <p:stCondLst>
                              <p:cond delay="3750"/>
                            </p:stCondLst>
                            <p:childTnLst>
                              <p:par>
                                <p:cTn id="36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4" dur="5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5" fill="hold">
                            <p:stCondLst>
                              <p:cond delay="3800"/>
                            </p:stCondLst>
                            <p:childTnLst>
                              <p:par>
                                <p:cTn id="36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8" dur="5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9" fill="hold">
                            <p:stCondLst>
                              <p:cond delay="3850"/>
                            </p:stCondLst>
                            <p:childTnLst>
                              <p:par>
                                <p:cTn id="37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2" dur="5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3" fill="hold">
                            <p:stCondLst>
                              <p:cond delay="3900"/>
                            </p:stCondLst>
                            <p:childTnLst>
                              <p:par>
                                <p:cTn id="37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6" dur="5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7" fill="hold">
                            <p:stCondLst>
                              <p:cond delay="3950"/>
                            </p:stCondLst>
                            <p:childTnLst>
                              <p:par>
                                <p:cTn id="37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0" dur="5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1" fill="hold">
                            <p:stCondLst>
                              <p:cond delay="4000"/>
                            </p:stCondLst>
                            <p:childTnLst>
                              <p:par>
                                <p:cTn id="38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4" dur="5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5" fill="hold">
                            <p:stCondLst>
                              <p:cond delay="4050"/>
                            </p:stCondLst>
                            <p:childTnLst>
                              <p:par>
                                <p:cTn id="38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8" dur="5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9" fill="hold">
                            <p:stCondLst>
                              <p:cond delay="4100"/>
                            </p:stCondLst>
                            <p:childTnLst>
                              <p:par>
                                <p:cTn id="39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2" dur="5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3" fill="hold">
                            <p:stCondLst>
                              <p:cond delay="4150"/>
                            </p:stCondLst>
                            <p:childTnLst>
                              <p:par>
                                <p:cTn id="39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6" dur="5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7" fill="hold">
                            <p:stCondLst>
                              <p:cond delay="4200"/>
                            </p:stCondLst>
                            <p:childTnLst>
                              <p:par>
                                <p:cTn id="39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0" dur="5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1" fill="hold">
                            <p:stCondLst>
                              <p:cond delay="4250"/>
                            </p:stCondLst>
                            <p:childTnLst>
                              <p:par>
                                <p:cTn id="40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4" dur="5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5" fill="hold">
                            <p:stCondLst>
                              <p:cond delay="4300"/>
                            </p:stCondLst>
                            <p:childTnLst>
                              <p:par>
                                <p:cTn id="40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8" dur="5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9" fill="hold">
                            <p:stCondLst>
                              <p:cond delay="4350"/>
                            </p:stCondLst>
                            <p:childTnLst>
                              <p:par>
                                <p:cTn id="41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2" dur="5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3" fill="hold">
                            <p:stCondLst>
                              <p:cond delay="4400"/>
                            </p:stCondLst>
                            <p:childTnLst>
                              <p:par>
                                <p:cTn id="41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6" dur="5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7" fill="hold">
                            <p:stCondLst>
                              <p:cond delay="4450"/>
                            </p:stCondLst>
                            <p:childTnLst>
                              <p:par>
                                <p:cTn id="41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0" dur="5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1" fill="hold">
                            <p:stCondLst>
                              <p:cond delay="4500"/>
                            </p:stCondLst>
                            <p:childTnLst>
                              <p:par>
                                <p:cTn id="42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4" dur="5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5" fill="hold">
                            <p:stCondLst>
                              <p:cond delay="4550"/>
                            </p:stCondLst>
                            <p:childTnLst>
                              <p:par>
                                <p:cTn id="42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8" dur="5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9" fill="hold">
                            <p:stCondLst>
                              <p:cond delay="4600"/>
                            </p:stCondLst>
                            <p:childTnLst>
                              <p:par>
                                <p:cTn id="43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2" dur="5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3" fill="hold">
                            <p:stCondLst>
                              <p:cond delay="4650"/>
                            </p:stCondLst>
                            <p:childTnLst>
                              <p:par>
                                <p:cTn id="43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6" dur="5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7" fill="hold">
                            <p:stCondLst>
                              <p:cond delay="4700"/>
                            </p:stCondLst>
                            <p:childTnLst>
                              <p:par>
                                <p:cTn id="43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0" dur="5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1" fill="hold">
                            <p:stCondLst>
                              <p:cond delay="4750"/>
                            </p:stCondLst>
                            <p:childTnLst>
                              <p:par>
                                <p:cTn id="44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4" dur="5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5" fill="hold">
                            <p:stCondLst>
                              <p:cond delay="4800"/>
                            </p:stCondLst>
                            <p:childTnLst>
                              <p:par>
                                <p:cTn id="44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8" dur="5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9" fill="hold">
                            <p:stCondLst>
                              <p:cond delay="4850"/>
                            </p:stCondLst>
                            <p:childTnLst>
                              <p:par>
                                <p:cTn id="45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2" dur="5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3" fill="hold">
                            <p:stCondLst>
                              <p:cond delay="4900"/>
                            </p:stCondLst>
                            <p:childTnLst>
                              <p:par>
                                <p:cTn id="45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6" dur="5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7" fill="hold">
                            <p:stCondLst>
                              <p:cond delay="4950"/>
                            </p:stCondLst>
                            <p:childTnLst>
                              <p:par>
                                <p:cTn id="45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0" dur="5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1" fill="hold">
                            <p:stCondLst>
                              <p:cond delay="5000"/>
                            </p:stCondLst>
                            <p:childTnLst>
                              <p:par>
                                <p:cTn id="46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4" dur="5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5" fill="hold">
                            <p:stCondLst>
                              <p:cond delay="5050"/>
                            </p:stCondLst>
                            <p:childTnLst>
                              <p:par>
                                <p:cTn id="46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8" dur="5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9" fill="hold">
                            <p:stCondLst>
                              <p:cond delay="5100"/>
                            </p:stCondLst>
                            <p:childTnLst>
                              <p:par>
                                <p:cTn id="47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2" dur="5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3" fill="hold">
                            <p:stCondLst>
                              <p:cond delay="5150"/>
                            </p:stCondLst>
                            <p:childTnLst>
                              <p:par>
                                <p:cTn id="47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6" dur="5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7" fill="hold">
                            <p:stCondLst>
                              <p:cond delay="5200"/>
                            </p:stCondLst>
                            <p:childTnLst>
                              <p:par>
                                <p:cTn id="47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0" dur="5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1" fill="hold">
                            <p:stCondLst>
                              <p:cond delay="5250"/>
                            </p:stCondLst>
                            <p:childTnLst>
                              <p:par>
                                <p:cTn id="48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4" dur="5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5" fill="hold">
                            <p:stCondLst>
                              <p:cond delay="5300"/>
                            </p:stCondLst>
                            <p:childTnLst>
                              <p:par>
                                <p:cTn id="48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8" dur="5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9" fill="hold">
                            <p:stCondLst>
                              <p:cond delay="5350"/>
                            </p:stCondLst>
                            <p:childTnLst>
                              <p:par>
                                <p:cTn id="49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2" dur="5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3" fill="hold">
                            <p:stCondLst>
                              <p:cond delay="5400"/>
                            </p:stCondLst>
                            <p:childTnLst>
                              <p:par>
                                <p:cTn id="49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6" dur="5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7" fill="hold">
                            <p:stCondLst>
                              <p:cond delay="5450"/>
                            </p:stCondLst>
                            <p:childTnLst>
                              <p:par>
                                <p:cTn id="49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0" dur="5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1" fill="hold">
                            <p:stCondLst>
                              <p:cond delay="5500"/>
                            </p:stCondLst>
                            <p:childTnLst>
                              <p:par>
                                <p:cTn id="50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4" dur="5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5" fill="hold">
                            <p:stCondLst>
                              <p:cond delay="5550"/>
                            </p:stCondLst>
                            <p:childTnLst>
                              <p:par>
                                <p:cTn id="50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8" dur="5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9" fill="hold">
                            <p:stCondLst>
                              <p:cond delay="5600"/>
                            </p:stCondLst>
                            <p:childTnLst>
                              <p:par>
                                <p:cTn id="51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2" dur="5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3" fill="hold">
                            <p:stCondLst>
                              <p:cond delay="5650"/>
                            </p:stCondLst>
                            <p:childTnLst>
                              <p:par>
                                <p:cTn id="51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6" dur="5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7" fill="hold">
                            <p:stCondLst>
                              <p:cond delay="5700"/>
                            </p:stCondLst>
                            <p:childTnLst>
                              <p:par>
                                <p:cTn id="51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0" dur="5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1" fill="hold">
                            <p:stCondLst>
                              <p:cond delay="5750"/>
                            </p:stCondLst>
                            <p:childTnLst>
                              <p:par>
                                <p:cTn id="52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4" dur="5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5" fill="hold">
                            <p:stCondLst>
                              <p:cond delay="5800"/>
                            </p:stCondLst>
                            <p:childTnLst>
                              <p:par>
                                <p:cTn id="52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8" dur="5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9" fill="hold">
                            <p:stCondLst>
                              <p:cond delay="5850"/>
                            </p:stCondLst>
                            <p:childTnLst>
                              <p:par>
                                <p:cTn id="53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2" dur="5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3" fill="hold">
                            <p:stCondLst>
                              <p:cond delay="5900"/>
                            </p:stCondLst>
                            <p:childTnLst>
                              <p:par>
                                <p:cTn id="53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6" dur="5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7" fill="hold">
                            <p:stCondLst>
                              <p:cond delay="5950"/>
                            </p:stCondLst>
                            <p:childTnLst>
                              <p:par>
                                <p:cTn id="53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0" dur="5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93" grpId="0" animBg="1"/>
      <p:bldP spid="171" grpId="0" animBg="1"/>
      <p:bldP spid="172" grpId="0" animBg="1"/>
      <p:bldP spid="173" grpId="0" animBg="1"/>
      <p:bldP spid="174" grpId="0" animBg="1"/>
      <p:bldP spid="175" grpId="0" animBg="1"/>
      <p:bldP spid="176" grpId="0" animBg="1"/>
      <p:bldP spid="177" grpId="0" animBg="1"/>
      <p:bldP spid="178" grpId="0" animBg="1"/>
      <p:bldP spid="179" grpId="0" animBg="1"/>
      <p:bldP spid="180" grpId="0" animBg="1"/>
      <p:bldP spid="181" grpId="0" animBg="1"/>
      <p:bldP spid="182" grpId="0" animBg="1"/>
      <p:bldP spid="183" grpId="0" animBg="1"/>
      <p:bldP spid="184" grpId="0" animBg="1"/>
      <p:bldP spid="185" grpId="0" animBg="1"/>
      <p:bldP spid="186" grpId="0" animBg="1"/>
      <p:bldP spid="187" grpId="0" animBg="1"/>
      <p:bldP spid="188" grpId="0" animBg="1"/>
      <p:bldP spid="189" grpId="0" animBg="1"/>
      <p:bldP spid="190" grpId="0" animBg="1"/>
      <p:bldP spid="191" grpId="0" animBg="1"/>
      <p:bldP spid="192" grpId="0" animBg="1"/>
      <p:bldP spid="193" grpId="0" animBg="1"/>
      <p:bldP spid="194" grpId="0" animBg="1"/>
      <p:bldP spid="195" grpId="0" animBg="1"/>
      <p:bldP spid="196" grpId="0" animBg="1"/>
      <p:bldP spid="197" grpId="0" animBg="1"/>
      <p:bldP spid="198" grpId="0" animBg="1"/>
      <p:bldP spid="199" grpId="0" animBg="1"/>
      <p:bldP spid="200" grpId="0" animBg="1"/>
      <p:bldP spid="201" grpId="0" animBg="1"/>
      <p:bldP spid="202" grpId="0" animBg="1"/>
      <p:bldP spid="203" grpId="0" animBg="1"/>
      <p:bldP spid="204" grpId="0" animBg="1"/>
      <p:bldP spid="205" grpId="0" animBg="1"/>
      <p:bldP spid="206" grpId="0" animBg="1"/>
      <p:bldP spid="207" grpId="0" animBg="1"/>
      <p:bldP spid="208" grpId="0" animBg="1"/>
      <p:bldP spid="209" grpId="0" animBg="1"/>
      <p:bldP spid="210" grpId="0" animBg="1"/>
      <p:bldP spid="211" grpId="0" animBg="1"/>
      <p:bldP spid="212" grpId="0" animBg="1"/>
      <p:bldP spid="213" grpId="0" animBg="1"/>
      <p:bldP spid="214" grpId="0" animBg="1"/>
      <p:bldP spid="215" grpId="0" animBg="1"/>
      <p:bldP spid="216" grpId="0" animBg="1"/>
      <p:bldP spid="217" grpId="0" animBg="1"/>
      <p:bldP spid="218" grpId="0" animBg="1"/>
      <p:bldP spid="219" grpId="0" animBg="1"/>
      <p:bldP spid="220" grpId="0" animBg="1"/>
      <p:bldP spid="221" grpId="0" animBg="1"/>
      <p:bldP spid="222" grpId="0" animBg="1"/>
      <p:bldP spid="223" grpId="0" animBg="1"/>
      <p:bldP spid="224" grpId="0" animBg="1"/>
      <p:bldP spid="225" grpId="0" animBg="1"/>
      <p:bldP spid="226" grpId="0" animBg="1"/>
      <p:bldP spid="227" grpId="0" animBg="1"/>
      <p:bldP spid="228" grpId="0" animBg="1"/>
      <p:bldP spid="229" grpId="0" animBg="1"/>
      <p:bldP spid="230" grpId="0" animBg="1"/>
      <p:bldP spid="231" grpId="0" animBg="1"/>
      <p:bldP spid="232" grpId="0" animBg="1"/>
      <p:bldP spid="233" grpId="0" animBg="1"/>
      <p:bldP spid="234" grpId="0" animBg="1"/>
      <p:bldP spid="235" grpId="0" animBg="1"/>
      <p:bldP spid="236" grpId="0" animBg="1"/>
      <p:bldP spid="237" grpId="0" animBg="1"/>
      <p:bldP spid="238" grpId="0" animBg="1"/>
      <p:bldP spid="239" grpId="0" animBg="1"/>
      <p:bldP spid="240" grpId="0" animBg="1"/>
      <p:bldP spid="241" grpId="0" animBg="1"/>
      <p:bldP spid="242" grpId="0" animBg="1"/>
      <p:bldP spid="243" grpId="0" animBg="1"/>
      <p:bldP spid="244" grpId="0" animBg="1"/>
      <p:bldP spid="245" grpId="0" animBg="1"/>
      <p:bldP spid="246" grpId="0" animBg="1"/>
      <p:bldP spid="247" grpId="0" animBg="1"/>
      <p:bldP spid="248" grpId="0" animBg="1"/>
      <p:bldP spid="249" grpId="0" animBg="1"/>
      <p:bldP spid="250" grpId="0" animBg="1"/>
      <p:bldP spid="251" grpId="0" animBg="1"/>
      <p:bldP spid="252" grpId="0" animBg="1"/>
      <p:bldP spid="253" grpId="0" animBg="1"/>
      <p:bldP spid="254" grpId="0" animBg="1"/>
      <p:bldP spid="255" grpId="0" animBg="1"/>
      <p:bldP spid="256" grpId="0" animBg="1"/>
      <p:bldP spid="257" grpId="0" animBg="1"/>
      <p:bldP spid="258" grpId="0" animBg="1"/>
      <p:bldP spid="259" grpId="0" animBg="1"/>
      <p:bldP spid="260" grpId="0" animBg="1"/>
      <p:bldP spid="261" grpId="0" animBg="1"/>
      <p:bldP spid="262" grpId="0" animBg="1"/>
      <p:bldP spid="263" grpId="0" animBg="1"/>
      <p:bldP spid="264" grpId="0" animBg="1"/>
      <p:bldP spid="265" grpId="0" animBg="1"/>
      <p:bldP spid="266" grpId="0" animBg="1"/>
      <p:bldP spid="267" grpId="0" animBg="1"/>
      <p:bldP spid="268" grpId="0" animBg="1"/>
      <p:bldP spid="269" grpId="0" animBg="1"/>
      <p:bldP spid="270" grpId="0" animBg="1"/>
      <p:bldP spid="271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F4C5F51-3D47-8ED6-2A67-2E45D31F028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342900" indent="-342900"/>
            <a:r>
              <a:rPr lang="de-DE" altLang="en-DE" b="1" dirty="0"/>
              <a:t>Grundlagen</a:t>
            </a:r>
          </a:p>
          <a:p>
            <a:pPr marL="611187" lvl="1" indent="-342900"/>
            <a:r>
              <a:rPr lang="en-US" altLang="en-DE" sz="1200" dirty="0"/>
              <a:t>Hashing</a:t>
            </a:r>
            <a:r>
              <a:rPr lang="de-DE" altLang="en-DE" sz="1200" dirty="0"/>
              <a:t> wird benutzt, um Speicherplatz und Komplexität von Suche auszubalancieren (Extreme: Liste &amp; Feld)</a:t>
            </a:r>
          </a:p>
          <a:p>
            <a:pPr marL="611187" lvl="1" indent="-342900"/>
            <a:r>
              <a:rPr lang="de-DE" altLang="en-DE" sz="1200" dirty="0"/>
              <a:t>Größtes Problem: Kollisionen</a:t>
            </a:r>
          </a:p>
          <a:p>
            <a:pPr marL="342900" indent="-342900"/>
            <a:r>
              <a:rPr lang="de-DE" altLang="en-DE" b="1" dirty="0"/>
              <a:t>Hashfunktionen</a:t>
            </a:r>
          </a:p>
          <a:p>
            <a:pPr marL="611187" lvl="1" indent="-342900"/>
            <a:r>
              <a:rPr lang="de-DE" altLang="en-DE" sz="1200" dirty="0"/>
              <a:t>Modulares </a:t>
            </a:r>
            <a:r>
              <a:rPr lang="en-US" altLang="en-DE" sz="1200" dirty="0"/>
              <a:t>Hashing</a:t>
            </a:r>
            <a:r>
              <a:rPr lang="de-DE" altLang="en-DE" sz="1200" dirty="0"/>
              <a:t> ist einfach aber verlangt Primzahlgröße</a:t>
            </a:r>
          </a:p>
          <a:p>
            <a:pPr marL="611187" lvl="1" indent="-342900"/>
            <a:r>
              <a:rPr lang="de-DE" altLang="en-DE" sz="1200" dirty="0"/>
              <a:t>Multiplikative Methode und </a:t>
            </a:r>
            <a:r>
              <a:rPr lang="en-US" altLang="en-DE" sz="1200" dirty="0"/>
              <a:t>Zobrist Hashing </a:t>
            </a:r>
            <a:r>
              <a:rPr lang="de-DE" altLang="en-DE" sz="1200" dirty="0"/>
              <a:t>sind besser</a:t>
            </a:r>
          </a:p>
          <a:p>
            <a:pPr marL="342900" indent="-342900"/>
            <a:r>
              <a:rPr lang="de-DE" altLang="en-DE" b="1" dirty="0"/>
              <a:t>Kollisionen</a:t>
            </a:r>
          </a:p>
          <a:p>
            <a:pPr marL="611187" lvl="1" indent="-342900"/>
            <a:r>
              <a:rPr lang="de-DE" altLang="en-DE" sz="1200" dirty="0"/>
              <a:t>Tritt häufiger auf, als man denkt (Geburtstagsparadox)</a:t>
            </a:r>
          </a:p>
          <a:p>
            <a:pPr marL="611187" lvl="1" indent="-342900"/>
            <a:r>
              <a:rPr lang="de-DE" altLang="en-DE" sz="1200" dirty="0"/>
              <a:t>Zwei Methoden, um Kollisionen zu behandeln</a:t>
            </a:r>
            <a:endParaRPr lang="en-US" altLang="en-DE" i="1" dirty="0"/>
          </a:p>
          <a:p>
            <a:pPr marL="884000" lvl="2" indent="-342900"/>
            <a:r>
              <a:rPr lang="en-US" altLang="en-DE" sz="1200" i="1" dirty="0"/>
              <a:t>Overflow Hashing </a:t>
            </a:r>
            <a:r>
              <a:rPr lang="de-DE" altLang="en-DE" sz="1200" dirty="0"/>
              <a:t>(zusätzlicher Speicher): Jedes Element ist eine Liste</a:t>
            </a:r>
            <a:endParaRPr lang="de-DE" altLang="en-DE" sz="1200" i="1" dirty="0"/>
          </a:p>
          <a:p>
            <a:pPr marL="884000" lvl="2" indent="-342900"/>
            <a:r>
              <a:rPr lang="de-DE" altLang="en-DE" sz="1200" dirty="0"/>
              <a:t>Sondieren</a:t>
            </a:r>
            <a:r>
              <a:rPr lang="en-US" altLang="en-DE" sz="1200" i="1" dirty="0"/>
              <a:t> </a:t>
            </a:r>
            <a:r>
              <a:rPr lang="de-DE" altLang="en-DE" sz="1200" dirty="0"/>
              <a:t>(kein zusätzlicher Speicher): Fülle nächste Element aus</a:t>
            </a:r>
          </a:p>
          <a:p>
            <a:pPr marL="342900" indent="-342900"/>
            <a:r>
              <a:rPr lang="de-DE" altLang="en-DE" b="1" dirty="0"/>
              <a:t>Bloom-Filter</a:t>
            </a:r>
          </a:p>
          <a:p>
            <a:pPr marL="611187" lvl="1" indent="-342900"/>
            <a:r>
              <a:rPr lang="de-DE" altLang="en-DE" sz="1200" dirty="0"/>
              <a:t>Speichereffizient, wenn nur geprüft werden soll, ob ein Schlüssel enthalten ist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46A7F5A-BE12-2CD3-F300-0C22CD941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Zusammenfassung</a:t>
            </a:r>
          </a:p>
        </p:txBody>
      </p:sp>
    </p:spTree>
    <p:extLst>
      <p:ext uri="{BB962C8B-B14F-4D97-AF65-F5344CB8AC3E}">
        <p14:creationId xmlns:p14="http://schemas.microsoft.com/office/powerpoint/2010/main" val="287985524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295A78-AF1F-9919-6BD3-B514AC01C6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Viel Spaß bis zur nächsten Vorlesung!</a:t>
            </a:r>
          </a:p>
        </p:txBody>
      </p:sp>
    </p:spTree>
    <p:extLst>
      <p:ext uri="{BB962C8B-B14F-4D97-AF65-F5344CB8AC3E}">
        <p14:creationId xmlns:p14="http://schemas.microsoft.com/office/powerpoint/2010/main" val="2254199682"/>
      </p:ext>
    </p:extLst>
  </p:cSld>
  <p:clrMapOvr>
    <a:masterClrMapping/>
  </p:clrMapOvr>
  <p:transition spd="slow">
    <p:wipe dir="d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61C43A92-D9D4-3C29-9ED3-634EFB370F1F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de-DE" b="1" dirty="0"/>
                  <a:t>Wörterbuch</a:t>
                </a:r>
                <a:r>
                  <a:rPr lang="de-DE" dirty="0"/>
                  <a:t>: Verwalte Liste </a:t>
                </a:r>
                <a14:m>
                  <m:oMath xmlns:m="http://schemas.openxmlformats.org/officeDocument/2006/math">
                    <m:r>
                      <a:rPr lang="de-DE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de-DE" dirty="0"/>
                  <a:t> aus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de-DE" dirty="0"/>
                  <a:t> Wörtern</a:t>
                </a:r>
              </a:p>
              <a:p>
                <a:pPr lvl="1"/>
                <a:r>
                  <a:rPr lang="de-DE" sz="1200" b="1" dirty="0"/>
                  <a:t>Drei Operationen</a:t>
                </a:r>
                <a:r>
                  <a:rPr lang="de-DE" sz="1200" dirty="0"/>
                  <a:t> sollen unterstützt werden</a:t>
                </a:r>
              </a:p>
              <a:p>
                <a:pPr lvl="2"/>
                <a:r>
                  <a:rPr lang="de-DE" sz="1200" dirty="0"/>
                  <a:t>Speichere Wort in </a:t>
                </a:r>
                <a14:m>
                  <m:oMath xmlns:m="http://schemas.openxmlformats.org/officeDocument/2006/math">
                    <m:r>
                      <a:rPr lang="de-DE" sz="120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de-DE" sz="1200" dirty="0"/>
              </a:p>
              <a:p>
                <a:pPr lvl="2"/>
                <a:r>
                  <a:rPr lang="de-DE" sz="1200" dirty="0"/>
                  <a:t>Prüfe ob ein Wort in </a:t>
                </a:r>
                <a14:m>
                  <m:oMath xmlns:m="http://schemas.openxmlformats.org/officeDocument/2006/math">
                    <m:r>
                      <a:rPr lang="de-DE" sz="120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de-DE" sz="1200" dirty="0"/>
                  <a:t> ist</a:t>
                </a:r>
              </a:p>
              <a:p>
                <a:pPr lvl="2"/>
                <a:r>
                  <a:rPr lang="de-DE" sz="1200" dirty="0"/>
                  <a:t>Lösche Wort von </a:t>
                </a:r>
                <a14:m>
                  <m:oMath xmlns:m="http://schemas.openxmlformats.org/officeDocument/2006/math">
                    <m:r>
                      <a:rPr lang="de-DE" sz="120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de-DE" sz="1200" dirty="0"/>
              </a:p>
              <a:p>
                <a:r>
                  <a:rPr lang="de-DE" b="1" dirty="0"/>
                  <a:t>Idee 1</a:t>
                </a:r>
                <a:r>
                  <a:rPr lang="de-DE" dirty="0"/>
                  <a:t>: Speichere Worte in einer verketteten Liste</a:t>
                </a:r>
              </a:p>
              <a:p>
                <a:pPr lvl="1"/>
                <a:r>
                  <a:rPr lang="de-DE" sz="1200" b="1" dirty="0"/>
                  <a:t>Vorteil</a:t>
                </a:r>
                <a:r>
                  <a:rPr lang="de-DE" sz="1200" dirty="0"/>
                  <a:t>: Speichern &amp; Löschen in </a:t>
                </a:r>
                <a14:m>
                  <m:oMath xmlns:m="http://schemas.openxmlformats.org/officeDocument/2006/math"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de-DE" sz="12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endParaRPr lang="de-DE" sz="1200" dirty="0"/>
              </a:p>
              <a:p>
                <a:pPr lvl="1"/>
                <a:r>
                  <a:rPr lang="de-DE" sz="1200" b="1" dirty="0"/>
                  <a:t>Nachteil</a:t>
                </a:r>
                <a:r>
                  <a:rPr lang="de-DE" sz="1200" dirty="0"/>
                  <a:t>: Prüfe ob ein Wort in Liste ist: </a:t>
                </a:r>
                <a14:m>
                  <m:oMath xmlns:m="http://schemas.openxmlformats.org/officeDocument/2006/math"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de-DE" sz="12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endParaRPr lang="de-DE" sz="1200" dirty="0"/>
              </a:p>
              <a:p>
                <a:r>
                  <a:rPr lang="de-DE" b="1" dirty="0"/>
                  <a:t>Idee 2</a:t>
                </a:r>
                <a:r>
                  <a:rPr lang="de-DE" dirty="0"/>
                  <a:t>: Speichere Worte in einem Feld mit eindeutigem Index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de-D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sSup>
                          <m:sSup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26</m:t>
                            </m:r>
                          </m:e>
                          <m:sup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e>
                    </m:nary>
                  </m:oMath>
                </a14:m>
                <a:endParaRPr lang="de-DE" b="1" dirty="0"/>
              </a:p>
              <a:p>
                <a:pPr lvl="1"/>
                <a:r>
                  <a:rPr lang="de-DE" sz="1200" b="1" dirty="0"/>
                  <a:t>Vorteil</a:t>
                </a:r>
                <a:r>
                  <a:rPr lang="de-DE" sz="1200" dirty="0"/>
                  <a:t>: Speichern, Prüfen und Löschen in </a:t>
                </a:r>
                <a14:m>
                  <m:oMath xmlns:m="http://schemas.openxmlformats.org/officeDocument/2006/math"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de-DE" sz="12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de-DE" sz="1200" dirty="0"/>
                  <a:t>!</a:t>
                </a:r>
              </a:p>
              <a:p>
                <a:pPr lvl="1"/>
                <a:r>
                  <a:rPr lang="de-DE" sz="1200" b="1" dirty="0"/>
                  <a:t>Nachteil</a:t>
                </a:r>
                <a:r>
                  <a:rPr lang="de-DE" sz="1200" dirty="0"/>
                  <a:t>: Array wächst exponentiell mit Länge der Worte und ist so gut wie leer</a:t>
                </a:r>
              </a:p>
              <a:p>
                <a:pPr lvl="2"/>
                <a:r>
                  <a:rPr lang="de-DE" sz="1200" dirty="0"/>
                  <a:t>Durchschnittliche Länge von Worten in Deutsch: </a:t>
                </a:r>
                <a14:m>
                  <m:oMath xmlns:m="http://schemas.openxmlformats.org/officeDocument/2006/math">
                    <m:r>
                      <a:rPr lang="en-US" sz="1200" b="0" i="1" dirty="0" smtClean="0">
                        <a:latin typeface="Cambria Math" panose="02040503050406030204" pitchFamily="18" charset="0"/>
                      </a:rPr>
                      <m:t>10.6≈11</m:t>
                    </m:r>
                  </m:oMath>
                </a14:m>
                <a:r>
                  <a:rPr lang="de-DE" sz="1200" dirty="0"/>
                  <a:t> Buchstaben</a:t>
                </a:r>
              </a:p>
              <a:p>
                <a:pPr lvl="2"/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sz="12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de-DE" sz="1200" i="1" dirty="0" smtClean="0">
                        <a:latin typeface="Cambria Math" panose="02040503050406030204" pitchFamily="18" charset="0"/>
                      </a:rPr>
                      <m:t>=95,428,956,661,682,176</m:t>
                    </m:r>
                  </m:oMath>
                </a14:m>
                <a:r>
                  <a:rPr lang="de-DE" sz="1200" dirty="0"/>
                  <a:t> vs. </a:t>
                </a:r>
                <a14:m>
                  <m:oMath xmlns:m="http://schemas.openxmlformats.org/officeDocument/2006/math">
                    <m:r>
                      <a:rPr lang="de-DE" sz="1200" i="1" dirty="0" smtClean="0">
                        <a:latin typeface="Cambria Math" panose="02040503050406030204" pitchFamily="18" charset="0"/>
                      </a:rPr>
                      <m:t>500</m:t>
                    </m:r>
                    <m:r>
                      <a:rPr lang="en-US" sz="1200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de-DE" sz="1200" i="1" dirty="0" smtClean="0">
                        <a:latin typeface="Cambria Math" panose="02040503050406030204" pitchFamily="18" charset="0"/>
                      </a:rPr>
                      <m:t>000</m:t>
                    </m:r>
                  </m:oMath>
                </a14:m>
                <a:r>
                  <a:rPr lang="de-DE" sz="1200" dirty="0"/>
                  <a:t> deutschen Worten (0. 000000013%)</a:t>
                </a:r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61C43A92-D9D4-3C29-9ED3-634EFB370F1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t="-3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D207ACA5-30A5-ACD8-FA78-FBF0E939E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Wörterbücher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240568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FFFD02F8-9464-7C15-3597-03664F5846EF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en-DE" b="1" dirty="0"/>
                  <a:t>Idee</a:t>
                </a:r>
                <a:r>
                  <a:rPr lang="en-DE" dirty="0"/>
                  <a:t>: Benutze eine </a:t>
                </a:r>
                <a:r>
                  <a:rPr lang="en-DE" b="1" dirty="0"/>
                  <a:t>Hashfunktion</a:t>
                </a:r>
                <a:r>
                  <a:rPr lang="en-DE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→{0,…,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−1}</m:t>
                    </m:r>
                  </m:oMath>
                </a14:m>
                <a:r>
                  <a:rPr lang="en-DE" dirty="0"/>
                  <a:t> um für einen Schlüssel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de-DE" dirty="0"/>
                  <a:t> eine Speicheradresse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de-DE" dirty="0"/>
                  <a:t> in ein Array </a:t>
                </a:r>
                <a14:m>
                  <m:oMath xmlns:m="http://schemas.openxmlformats.org/officeDocument/2006/math">
                    <m:r>
                      <a:rPr lang="de-DE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de-DE" dirty="0"/>
                  <a:t> zu berechnen und speichere den Wert an der Stelle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endParaRPr lang="de-DE" dirty="0"/>
              </a:p>
              <a:p>
                <a:endParaRPr lang="de-DE" dirty="0"/>
              </a:p>
              <a:p>
                <a:r>
                  <a:rPr lang="de-DE" b="1" dirty="0"/>
                  <a:t>Eigenschaften</a:t>
                </a:r>
                <a:r>
                  <a:rPr lang="de-DE" dirty="0"/>
                  <a:t> von Hashfunktionen:</a:t>
                </a:r>
              </a:p>
              <a:p>
                <a:pPr lvl="1"/>
                <a:r>
                  <a:rPr lang="de-DE" sz="1200" dirty="0"/>
                  <a:t>Jedes Paar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20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200" i="1" dirty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2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200" i="1" dirty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200" b="0" i="1" dirty="0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1200" b="0" i="1" dirty="0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de-DE" sz="1200" dirty="0"/>
                  <a:t> mit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20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2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sSub>
                      <m:sSubPr>
                        <m:ctrlPr>
                          <a:rPr lang="en-US" sz="12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200" i="1" dirty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de-DE" sz="1200" dirty="0"/>
                  <a:t> und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de-DE" sz="1200" dirty="0"/>
                  <a:t> ist eine </a:t>
                </a:r>
                <a:r>
                  <a:rPr lang="de-DE" sz="1200" b="1" dirty="0">
                    <a:solidFill>
                      <a:srgbClr val="B1063A"/>
                    </a:solidFill>
                  </a:rPr>
                  <a:t>Kollision</a:t>
                </a:r>
                <a:r>
                  <a:rPr lang="de-DE" sz="1200" dirty="0"/>
                  <a:t>.</a:t>
                </a:r>
                <a:endParaRPr lang="de-DE" sz="1200" dirty="0">
                  <a:solidFill>
                    <a:srgbClr val="0000FF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de-DE" sz="1200" i="1" dirty="0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de-DE" sz="1200" dirty="0"/>
                  <a:t> ist </a:t>
                </a:r>
                <a:r>
                  <a:rPr lang="de-DE" sz="1200" b="1" dirty="0"/>
                  <a:t>perfekt</a:t>
                </a:r>
                <a:r>
                  <a:rPr lang="de-DE" sz="1200" dirty="0"/>
                  <a:t>, falls sie niemals Kollisionen verursacht.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de-DE" sz="1200" i="1" dirty="0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de-DE" sz="1200" dirty="0"/>
                  <a:t> ist </a:t>
                </a:r>
                <a:r>
                  <a:rPr lang="de-DE" sz="1200" b="1" dirty="0"/>
                  <a:t>gleichverteilt</a:t>
                </a:r>
                <a:r>
                  <a:rPr lang="de-DE" sz="1200" dirty="0"/>
                  <a:t> („ideal“) falls </a:t>
                </a:r>
                <a14:m>
                  <m:oMath xmlns:m="http://schemas.openxmlformats.org/officeDocument/2006/math"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sz="1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den>
                    </m:f>
                    <m:r>
                      <m:rPr>
                        <m:nor/>
                      </m:rPr>
                      <a:rPr lang="de-DE" sz="12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de-DE" sz="1200" b="0" i="0" smtClean="0">
                        <a:latin typeface="Cambria Math" panose="02040503050406030204" pitchFamily="18" charset="0"/>
                      </a:rPr>
                      <m:t>f</m:t>
                    </m:r>
                    <m:r>
                      <m:rPr>
                        <m:nor/>
                      </m:rPr>
                      <a:rPr lang="de-DE" sz="1200" b="0" i="0" smtClean="0">
                        <a:latin typeface="Cambria Math" panose="02040503050406030204" pitchFamily="18" charset="0"/>
                      </a:rPr>
                      <m:t>ü</m:t>
                    </m:r>
                    <m:r>
                      <m:rPr>
                        <m:nor/>
                      </m:rPr>
                      <a:rPr lang="de-DE" sz="1200" b="0" i="0" smtClean="0">
                        <a:latin typeface="Cambria Math" panose="02040503050406030204" pitchFamily="18" charset="0"/>
                      </a:rPr>
                      <m:t>r</m:t>
                    </m:r>
                    <m:r>
                      <m:rPr>
                        <m:nor/>
                      </m:rPr>
                      <a:rPr lang="de-DE" sz="12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de-DE" sz="1200" b="0" i="0" smtClean="0">
                        <a:latin typeface="Cambria Math" panose="02040503050406030204" pitchFamily="18" charset="0"/>
                      </a:rPr>
                      <m:t>alle</m:t>
                    </m:r>
                    <m:r>
                      <m:rPr>
                        <m:nor/>
                      </m:rPr>
                      <a:rPr lang="de-DE" sz="12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de-DE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0,…,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e>
                    </m:d>
                  </m:oMath>
                </a14:m>
                <a:r>
                  <a:rPr lang="de-DE" sz="1200" dirty="0"/>
                  <a:t>.</a:t>
                </a:r>
              </a:p>
              <a:p>
                <a:pPr lvl="1"/>
                <a:r>
                  <a:rPr lang="de-DE" sz="1200" dirty="0"/>
                  <a:t>h ist </a:t>
                </a:r>
                <a:r>
                  <a:rPr lang="de-DE" sz="1200" b="1" dirty="0">
                    <a:solidFill>
                      <a:srgbClr val="0070C0"/>
                    </a:solidFill>
                  </a:rPr>
                  <a:t>ordnungserhaltend</a:t>
                </a:r>
                <a:r>
                  <a:rPr lang="de-DE" sz="1200" dirty="0"/>
                  <a:t>  genau dann wenn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20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200" b="0" i="1" dirty="0" smtClean="0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sz="12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200" i="1" dirty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200" b="0" i="1" dirty="0" smtClean="0">
                        <a:latin typeface="Cambria Math" panose="02040503050406030204" pitchFamily="18" charset="0"/>
                      </a:rPr>
                      <m:t>⇒</m:t>
                    </m:r>
                    <m:r>
                      <a:rPr lang="en-US" sz="1200" b="0" i="1" dirty="0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12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2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200" i="1" dirty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2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1200" i="1" dirty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1200" b="0" i="1" dirty="0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12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2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200" i="1" dirty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2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de-DE" sz="1200" i="1" dirty="0"/>
                  <a:t>.</a:t>
                </a:r>
              </a:p>
              <a:p>
                <a:pPr lvl="1"/>
                <a:r>
                  <a:rPr lang="de-DE" sz="1200" dirty="0"/>
                  <a:t>Hashfunktionen sollten </a:t>
                </a:r>
                <a:r>
                  <a:rPr lang="de-DE" sz="1200" b="1" dirty="0"/>
                  <a:t>effizient berechenbar</a:t>
                </a:r>
                <a:r>
                  <a:rPr lang="de-DE" sz="1200" dirty="0"/>
                  <a:t> sein</a:t>
                </a:r>
              </a:p>
              <a:p>
                <a:pPr lvl="2"/>
                <a:r>
                  <a:rPr lang="de-DE" sz="1200" dirty="0"/>
                  <a:t>Zum Beispiel nicht: Sortiere </a:t>
                </a:r>
                <a14:m>
                  <m:oMath xmlns:m="http://schemas.openxmlformats.org/officeDocument/2006/math">
                    <m:r>
                      <a:rPr lang="de-DE" sz="1200" i="1" dirty="0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de-DE" sz="1200" dirty="0"/>
                  <a:t> und nutze Rang als Hashwert (wäre aber perfekt!)</a:t>
                </a:r>
              </a:p>
              <a:p>
                <a:pPr lvl="1"/>
                <a:r>
                  <a:rPr lang="de-DE" sz="1200" dirty="0"/>
                  <a:t>Hashfunktionen sollten </a:t>
                </a:r>
                <a:r>
                  <a:rPr lang="de-DE" sz="1200" b="1" dirty="0"/>
                  <a:t>speichereffizient</a:t>
                </a:r>
                <a:r>
                  <a:rPr lang="de-DE" sz="1200" dirty="0"/>
                  <a:t> sein (</a:t>
                </a:r>
                <a14:m>
                  <m:oMath xmlns:m="http://schemas.openxmlformats.org/officeDocument/2006/math">
                    <m:r>
                      <a:rPr lang="de-DE" sz="1200" i="1" dirty="0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de-DE" sz="1200" dirty="0"/>
                  <a:t> sollte so klein wie möglich sein)</a:t>
                </a:r>
              </a:p>
              <a:p>
                <a:pPr marL="0" indent="0">
                  <a:buNone/>
                </a:pPr>
                <a:endParaRPr lang="de-DE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FFFD02F8-9464-7C15-3597-03664F5846E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t="-3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00875D46-2553-EAB1-8444-316F52522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Hashing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CCDC813-0317-B648-4632-50693A50F51F}"/>
              </a:ext>
            </a:extLst>
          </p:cNvPr>
          <p:cNvSpPr/>
          <p:nvPr/>
        </p:nvSpPr>
        <p:spPr bwMode="gray">
          <a:xfrm>
            <a:off x="7596336" y="1347614"/>
            <a:ext cx="144016" cy="144016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1000" b="1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299F4E6-EC71-3926-A940-13E5D081B566}"/>
              </a:ext>
            </a:extLst>
          </p:cNvPr>
          <p:cNvSpPr/>
          <p:nvPr/>
        </p:nvSpPr>
        <p:spPr bwMode="gray">
          <a:xfrm>
            <a:off x="7596336" y="1491630"/>
            <a:ext cx="144016" cy="144016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1000" b="1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E9AE770-E82E-982A-5E23-72AAF9381E17}"/>
              </a:ext>
            </a:extLst>
          </p:cNvPr>
          <p:cNvSpPr/>
          <p:nvPr/>
        </p:nvSpPr>
        <p:spPr bwMode="gray">
          <a:xfrm>
            <a:off x="7596336" y="1635646"/>
            <a:ext cx="144016" cy="144016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1000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FC4009A-63B5-1C93-79CD-2AAE5373228B}"/>
              </a:ext>
            </a:extLst>
          </p:cNvPr>
          <p:cNvSpPr/>
          <p:nvPr/>
        </p:nvSpPr>
        <p:spPr bwMode="gray">
          <a:xfrm>
            <a:off x="7596336" y="1779662"/>
            <a:ext cx="144016" cy="144016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1000" b="1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6B40592-54C7-D3C6-EAC7-4A47E6F9CF26}"/>
              </a:ext>
            </a:extLst>
          </p:cNvPr>
          <p:cNvSpPr/>
          <p:nvPr/>
        </p:nvSpPr>
        <p:spPr bwMode="gray">
          <a:xfrm>
            <a:off x="7596336" y="1923678"/>
            <a:ext cx="144016" cy="144016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1000" b="1" dirty="0">
                <a:solidFill>
                  <a:schemeClr val="tx1"/>
                </a:solidFill>
              </a:rPr>
              <a:t>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7F751F6-4328-3889-84BD-1D6C68FECD3D}"/>
              </a:ext>
            </a:extLst>
          </p:cNvPr>
          <p:cNvSpPr/>
          <p:nvPr/>
        </p:nvSpPr>
        <p:spPr bwMode="gray">
          <a:xfrm>
            <a:off x="7596336" y="2067694"/>
            <a:ext cx="144016" cy="144016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1000" b="1" dirty="0">
                <a:solidFill>
                  <a:schemeClr val="tx1"/>
                </a:solidFill>
              </a:rPr>
              <a:t>f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A91CD0-F7FA-F1D2-1703-CB076D4F8FDB}"/>
              </a:ext>
            </a:extLst>
          </p:cNvPr>
          <p:cNvSpPr/>
          <p:nvPr/>
        </p:nvSpPr>
        <p:spPr bwMode="gray">
          <a:xfrm>
            <a:off x="7596336" y="2211710"/>
            <a:ext cx="144016" cy="144016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1000" b="1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C8219B6-8D69-4EE4-1794-7B41547C0660}"/>
              </a:ext>
            </a:extLst>
          </p:cNvPr>
          <p:cNvSpPr/>
          <p:nvPr/>
        </p:nvSpPr>
        <p:spPr bwMode="gray">
          <a:xfrm>
            <a:off x="7596336" y="2355726"/>
            <a:ext cx="144016" cy="144016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1000" b="1" dirty="0">
                <a:solidFill>
                  <a:schemeClr val="tx1"/>
                </a:solidFill>
              </a:rPr>
              <a:t>h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0419DE9-4EB5-C8C7-84CB-26A4C0533DC5}"/>
              </a:ext>
            </a:extLst>
          </p:cNvPr>
          <p:cNvSpPr/>
          <p:nvPr/>
        </p:nvSpPr>
        <p:spPr bwMode="gray">
          <a:xfrm>
            <a:off x="7596336" y="2499742"/>
            <a:ext cx="144016" cy="144016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1000" b="1" dirty="0">
                <a:solidFill>
                  <a:schemeClr val="tx1"/>
                </a:solidFill>
              </a:rPr>
              <a:t>i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E8360DF-A7BE-D5F3-DA3D-126B13EC4EB3}"/>
              </a:ext>
            </a:extLst>
          </p:cNvPr>
          <p:cNvSpPr/>
          <p:nvPr/>
        </p:nvSpPr>
        <p:spPr bwMode="gray">
          <a:xfrm>
            <a:off x="7596336" y="2643758"/>
            <a:ext cx="144016" cy="144016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1000" b="1" dirty="0">
                <a:solidFill>
                  <a:schemeClr val="tx1"/>
                </a:solidFill>
              </a:rPr>
              <a:t>j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C33669E-B48F-0FBF-DA47-9217D85EB4F5}"/>
              </a:ext>
            </a:extLst>
          </p:cNvPr>
          <p:cNvSpPr/>
          <p:nvPr/>
        </p:nvSpPr>
        <p:spPr bwMode="gray">
          <a:xfrm>
            <a:off x="7596336" y="2787774"/>
            <a:ext cx="144016" cy="144016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1000" b="1" dirty="0">
                <a:solidFill>
                  <a:schemeClr val="tx1"/>
                </a:solidFill>
              </a:rPr>
              <a:t>k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096C58C-1EC2-24BE-1DC5-098A4D3D1A33}"/>
              </a:ext>
            </a:extLst>
          </p:cNvPr>
          <p:cNvSpPr/>
          <p:nvPr/>
        </p:nvSpPr>
        <p:spPr bwMode="gray">
          <a:xfrm>
            <a:off x="7596336" y="2931790"/>
            <a:ext cx="144016" cy="144016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1000" b="1" dirty="0">
                <a:solidFill>
                  <a:schemeClr val="tx1"/>
                </a:solidFill>
              </a:rPr>
              <a:t>l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B5A7B5C-89E3-A79F-E8D2-7C155217C1AA}"/>
              </a:ext>
            </a:extLst>
          </p:cNvPr>
          <p:cNvSpPr/>
          <p:nvPr/>
        </p:nvSpPr>
        <p:spPr bwMode="gray">
          <a:xfrm>
            <a:off x="7596336" y="3075806"/>
            <a:ext cx="144016" cy="144016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1000" b="1" dirty="0">
                <a:solidFill>
                  <a:schemeClr val="tx1"/>
                </a:solidFill>
              </a:rPr>
              <a:t>m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FF8B3D9-2DF6-8733-12C4-1AD658E915B1}"/>
              </a:ext>
            </a:extLst>
          </p:cNvPr>
          <p:cNvSpPr/>
          <p:nvPr/>
        </p:nvSpPr>
        <p:spPr bwMode="gray">
          <a:xfrm>
            <a:off x="7596336" y="3219822"/>
            <a:ext cx="144016" cy="144016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1000" b="1" dirty="0">
                <a:solidFill>
                  <a:schemeClr val="tx1"/>
                </a:solidFill>
              </a:rPr>
              <a:t>n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417F24E-FCCD-762B-085D-92F10FD55B5B}"/>
              </a:ext>
            </a:extLst>
          </p:cNvPr>
          <p:cNvSpPr/>
          <p:nvPr/>
        </p:nvSpPr>
        <p:spPr bwMode="gray">
          <a:xfrm>
            <a:off x="7596336" y="3363838"/>
            <a:ext cx="144016" cy="144016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1000" b="1" dirty="0">
                <a:solidFill>
                  <a:schemeClr val="tx1"/>
                </a:solidFill>
              </a:rPr>
              <a:t>o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0E1D600-998C-CEB3-29C7-28E5128CEFA4}"/>
              </a:ext>
            </a:extLst>
          </p:cNvPr>
          <p:cNvSpPr/>
          <p:nvPr/>
        </p:nvSpPr>
        <p:spPr bwMode="gray">
          <a:xfrm>
            <a:off x="7596336" y="3507854"/>
            <a:ext cx="144016" cy="144016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1000" b="1" dirty="0">
                <a:solidFill>
                  <a:schemeClr val="tx1"/>
                </a:solidFill>
              </a:rPr>
              <a:t>p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A6870B1-A123-0871-EE01-F1A4042B7AB5}"/>
              </a:ext>
            </a:extLst>
          </p:cNvPr>
          <p:cNvSpPr/>
          <p:nvPr/>
        </p:nvSpPr>
        <p:spPr bwMode="gray">
          <a:xfrm>
            <a:off x="7596336" y="3651870"/>
            <a:ext cx="144016" cy="144016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1000" b="1" dirty="0">
                <a:solidFill>
                  <a:schemeClr val="tx1"/>
                </a:solidFill>
              </a:rPr>
              <a:t>q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2686794-3D7C-322D-C108-68D8CBC4780C}"/>
              </a:ext>
            </a:extLst>
          </p:cNvPr>
          <p:cNvSpPr/>
          <p:nvPr/>
        </p:nvSpPr>
        <p:spPr bwMode="gray">
          <a:xfrm>
            <a:off x="8388424" y="1923678"/>
            <a:ext cx="144016" cy="144016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1000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426B404-4D6C-B3F5-488A-EB00BD7367B1}"/>
              </a:ext>
            </a:extLst>
          </p:cNvPr>
          <p:cNvSpPr/>
          <p:nvPr/>
        </p:nvSpPr>
        <p:spPr bwMode="gray">
          <a:xfrm>
            <a:off x="8388424" y="2067694"/>
            <a:ext cx="144016" cy="144016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1000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1DBB289-C6CA-DA87-EF50-C4B61A17DD04}"/>
              </a:ext>
            </a:extLst>
          </p:cNvPr>
          <p:cNvSpPr/>
          <p:nvPr/>
        </p:nvSpPr>
        <p:spPr bwMode="gray">
          <a:xfrm>
            <a:off x="8388424" y="2211710"/>
            <a:ext cx="144016" cy="144016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1000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BB0443C-4813-DDE1-38BA-221C7574CB7E}"/>
              </a:ext>
            </a:extLst>
          </p:cNvPr>
          <p:cNvSpPr/>
          <p:nvPr/>
        </p:nvSpPr>
        <p:spPr bwMode="gray">
          <a:xfrm>
            <a:off x="8388424" y="2355726"/>
            <a:ext cx="144016" cy="144016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1000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ADCEE45-B1F1-759A-9DD6-730E1A100D2D}"/>
              </a:ext>
            </a:extLst>
          </p:cNvPr>
          <p:cNvSpPr/>
          <p:nvPr/>
        </p:nvSpPr>
        <p:spPr bwMode="gray">
          <a:xfrm>
            <a:off x="8388424" y="2499742"/>
            <a:ext cx="144016" cy="144016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1000" b="1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22012A0-FD3D-A826-1493-3938507EC62B}"/>
              </a:ext>
            </a:extLst>
          </p:cNvPr>
          <p:cNvSpPr/>
          <p:nvPr/>
        </p:nvSpPr>
        <p:spPr bwMode="gray">
          <a:xfrm>
            <a:off x="8388424" y="2643758"/>
            <a:ext cx="144016" cy="144016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1000" b="1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B112AF1-5FEF-CEFE-747C-6180DEB3423B}"/>
              </a:ext>
            </a:extLst>
          </p:cNvPr>
          <p:cNvSpPr/>
          <p:nvPr/>
        </p:nvSpPr>
        <p:spPr bwMode="gray">
          <a:xfrm>
            <a:off x="8388424" y="2787774"/>
            <a:ext cx="144016" cy="144016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1000" b="1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FEC88AE-52B5-15DE-1735-D4C28068890D}"/>
              </a:ext>
            </a:extLst>
          </p:cNvPr>
          <p:cNvSpPr/>
          <p:nvPr/>
        </p:nvSpPr>
        <p:spPr bwMode="gray">
          <a:xfrm>
            <a:off x="8388424" y="2931790"/>
            <a:ext cx="144016" cy="144016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1000" b="1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42A19DC-84AE-04B6-DD74-7D0EB1EDA6EA}"/>
              </a:ext>
            </a:extLst>
          </p:cNvPr>
          <p:cNvSpPr/>
          <p:nvPr/>
        </p:nvSpPr>
        <p:spPr bwMode="gray">
          <a:xfrm>
            <a:off x="8388424" y="3075806"/>
            <a:ext cx="144016" cy="144016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1000" b="1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365C0B3-7D21-2BA6-DB84-46BB4BF806B3}"/>
              </a:ext>
            </a:extLst>
          </p:cNvPr>
          <p:cNvSpPr txBox="1"/>
          <p:nvPr/>
        </p:nvSpPr>
        <p:spPr bwMode="gray">
          <a:xfrm>
            <a:off x="7272300" y="1131590"/>
            <a:ext cx="792088" cy="144016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DE" sz="1000" i="1" dirty="0"/>
              <a:t>Universum</a:t>
            </a:r>
            <a:endParaRPr lang="en-DE" sz="1200" i="1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B9859A5-4333-2873-24E2-062922310CE5}"/>
              </a:ext>
            </a:extLst>
          </p:cNvPr>
          <p:cNvSpPr txBox="1"/>
          <p:nvPr/>
        </p:nvSpPr>
        <p:spPr bwMode="gray">
          <a:xfrm>
            <a:off x="8100861" y="1707654"/>
            <a:ext cx="792088" cy="144016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DE" sz="1000" i="1" dirty="0"/>
              <a:t>Hash-Schlüssel</a:t>
            </a:r>
            <a:endParaRPr lang="en-DE" sz="1200" i="1" dirty="0"/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24D94CE8-772E-0254-D584-94CF0DEFE1F5}"/>
              </a:ext>
            </a:extLst>
          </p:cNvPr>
          <p:cNvCxnSpPr>
            <a:stCxn id="4" idx="3"/>
            <a:endCxn id="26" idx="1"/>
          </p:cNvCxnSpPr>
          <p:nvPr/>
        </p:nvCxnSpPr>
        <p:spPr bwMode="gray">
          <a:xfrm>
            <a:off x="7740352" y="1419622"/>
            <a:ext cx="648072" cy="5760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49F867B5-D442-3E71-F9D3-A1052050B665}"/>
              </a:ext>
            </a:extLst>
          </p:cNvPr>
          <p:cNvCxnSpPr>
            <a:cxnSpLocks/>
            <a:stCxn id="8" idx="3"/>
            <a:endCxn id="27" idx="1"/>
          </p:cNvCxnSpPr>
          <p:nvPr/>
        </p:nvCxnSpPr>
        <p:spPr bwMode="gray">
          <a:xfrm>
            <a:off x="7740352" y="1851670"/>
            <a:ext cx="648072" cy="2880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9852561B-6E96-BB97-D5DA-133DF41F4F86}"/>
              </a:ext>
            </a:extLst>
          </p:cNvPr>
          <p:cNvCxnSpPr>
            <a:cxnSpLocks/>
            <a:stCxn id="9" idx="3"/>
            <a:endCxn id="28" idx="1"/>
          </p:cNvCxnSpPr>
          <p:nvPr/>
        </p:nvCxnSpPr>
        <p:spPr bwMode="gray">
          <a:xfrm>
            <a:off x="7740352" y="1995686"/>
            <a:ext cx="648072" cy="2880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80CD6862-E0C8-28B6-7426-0E9924F9979B}"/>
              </a:ext>
            </a:extLst>
          </p:cNvPr>
          <p:cNvCxnSpPr>
            <a:cxnSpLocks/>
            <a:stCxn id="11" idx="3"/>
            <a:endCxn id="29" idx="1"/>
          </p:cNvCxnSpPr>
          <p:nvPr/>
        </p:nvCxnSpPr>
        <p:spPr bwMode="gray">
          <a:xfrm>
            <a:off x="7740352" y="2283718"/>
            <a:ext cx="648072" cy="1440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4569E111-94BD-85CD-68CF-41C258AF10B8}"/>
              </a:ext>
            </a:extLst>
          </p:cNvPr>
          <p:cNvCxnSpPr>
            <a:cxnSpLocks/>
            <a:stCxn id="13" idx="3"/>
            <a:endCxn id="30" idx="1"/>
          </p:cNvCxnSpPr>
          <p:nvPr/>
        </p:nvCxnSpPr>
        <p:spPr bwMode="gray">
          <a:xfrm>
            <a:off x="7740352" y="2571750"/>
            <a:ext cx="6480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3140D45F-E6D5-6B44-81A4-0354558962CB}"/>
              </a:ext>
            </a:extLst>
          </p:cNvPr>
          <p:cNvCxnSpPr>
            <a:cxnSpLocks/>
            <a:stCxn id="15" idx="3"/>
            <a:endCxn id="31" idx="1"/>
          </p:cNvCxnSpPr>
          <p:nvPr/>
        </p:nvCxnSpPr>
        <p:spPr bwMode="gray">
          <a:xfrm flipV="1">
            <a:off x="7740352" y="2715766"/>
            <a:ext cx="648072" cy="1440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AD8822D-0465-3505-A587-93FB5995825B}"/>
              </a:ext>
            </a:extLst>
          </p:cNvPr>
          <p:cNvCxnSpPr>
            <a:cxnSpLocks/>
            <a:stCxn id="17" idx="3"/>
            <a:endCxn id="32" idx="1"/>
          </p:cNvCxnSpPr>
          <p:nvPr/>
        </p:nvCxnSpPr>
        <p:spPr bwMode="gray">
          <a:xfrm flipV="1">
            <a:off x="7740352" y="2859782"/>
            <a:ext cx="648072" cy="2880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7FC8D471-3E59-4FE3-BB41-F428BC0EF3D6}"/>
              </a:ext>
            </a:extLst>
          </p:cNvPr>
          <p:cNvCxnSpPr>
            <a:cxnSpLocks/>
            <a:stCxn id="19" idx="3"/>
            <a:endCxn id="33" idx="1"/>
          </p:cNvCxnSpPr>
          <p:nvPr/>
        </p:nvCxnSpPr>
        <p:spPr bwMode="gray">
          <a:xfrm flipV="1">
            <a:off x="7740352" y="3003798"/>
            <a:ext cx="648072" cy="4320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7E9F5F4F-6961-2694-2915-22D9A8C2AF73}"/>
              </a:ext>
            </a:extLst>
          </p:cNvPr>
          <p:cNvCxnSpPr>
            <a:cxnSpLocks/>
            <a:stCxn id="21" idx="3"/>
            <a:endCxn id="34" idx="1"/>
          </p:cNvCxnSpPr>
          <p:nvPr/>
        </p:nvCxnSpPr>
        <p:spPr bwMode="gray">
          <a:xfrm flipV="1">
            <a:off x="7740352" y="3147814"/>
            <a:ext cx="648072" cy="5760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602E68B2-8792-58E1-1FA5-D950BC0E9C40}"/>
              </a:ext>
            </a:extLst>
          </p:cNvPr>
          <p:cNvCxnSpPr>
            <a:cxnSpLocks/>
            <a:stCxn id="12" idx="3"/>
            <a:endCxn id="30" idx="1"/>
          </p:cNvCxnSpPr>
          <p:nvPr/>
        </p:nvCxnSpPr>
        <p:spPr bwMode="gray">
          <a:xfrm>
            <a:off x="7740352" y="2427734"/>
            <a:ext cx="648072" cy="1440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5EFF5FF2-CDE2-1C35-2651-BCDA52D4BA5E}"/>
              </a:ext>
            </a:extLst>
          </p:cNvPr>
          <p:cNvCxnSpPr>
            <a:cxnSpLocks/>
            <a:stCxn id="20" idx="3"/>
            <a:endCxn id="28" idx="1"/>
          </p:cNvCxnSpPr>
          <p:nvPr/>
        </p:nvCxnSpPr>
        <p:spPr bwMode="gray">
          <a:xfrm flipV="1">
            <a:off x="7740352" y="2283718"/>
            <a:ext cx="648072" cy="1296144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795034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1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600"/>
                            </p:stCondLst>
                            <p:childTnLst>
                              <p:par>
                                <p:cTn id="5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700"/>
                            </p:stCondLst>
                            <p:childTnLst>
                              <p:par>
                                <p:cTn id="6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800"/>
                            </p:stCondLst>
                            <p:childTnLst>
                              <p:par>
                                <p:cTn id="6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900"/>
                            </p:stCondLst>
                            <p:childTnLst>
                              <p:par>
                                <p:cTn id="7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000"/>
                            </p:stCondLst>
                            <p:childTnLst>
                              <p:par>
                                <p:cTn id="7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6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100"/>
                            </p:stCondLst>
                            <p:childTnLst>
                              <p:par>
                                <p:cTn id="7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200"/>
                            </p:stCondLst>
                            <p:childTnLst>
                              <p:par>
                                <p:cTn id="8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4" dur="1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300"/>
                            </p:stCondLst>
                            <p:childTnLst>
                              <p:par>
                                <p:cTn id="8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8" dur="1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400"/>
                            </p:stCondLst>
                            <p:childTnLst>
                              <p:par>
                                <p:cTn id="9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2" dur="1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1500"/>
                            </p:stCondLst>
                            <p:childTnLst>
                              <p:par>
                                <p:cTn id="9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6" dur="1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1600"/>
                            </p:stCondLst>
                            <p:childTnLst>
                              <p:par>
                                <p:cTn id="9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0" dur="1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1700"/>
                            </p:stCondLst>
                            <p:childTnLst>
                              <p:par>
                                <p:cTn id="10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4" dur="1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1800"/>
                            </p:stCondLst>
                            <p:childTnLst>
                              <p:par>
                                <p:cTn id="10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8" dur="1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900"/>
                            </p:stCondLst>
                            <p:childTnLst>
                              <p:par>
                                <p:cTn id="11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2" dur="1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1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6" dur="1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2100"/>
                            </p:stCondLst>
                            <p:childTnLst>
                              <p:par>
                                <p:cTn id="11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0" dur="1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500"/>
                            </p:stCondLst>
                            <p:childTnLst>
                              <p:par>
                                <p:cTn id="12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9" dur="1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600"/>
                            </p:stCondLst>
                            <p:childTnLst>
                              <p:par>
                                <p:cTn id="13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3" dur="1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700"/>
                            </p:stCondLst>
                            <p:childTnLst>
                              <p:par>
                                <p:cTn id="13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7" dur="1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800"/>
                            </p:stCondLst>
                            <p:childTnLst>
                              <p:par>
                                <p:cTn id="13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1" dur="1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900"/>
                            </p:stCondLst>
                            <p:childTnLst>
                              <p:par>
                                <p:cTn id="14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5" dur="1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1000"/>
                            </p:stCondLst>
                            <p:childTnLst>
                              <p:par>
                                <p:cTn id="14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9" dur="1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1100"/>
                            </p:stCondLst>
                            <p:childTnLst>
                              <p:par>
                                <p:cTn id="15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3" dur="1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1200"/>
                            </p:stCondLst>
                            <p:childTnLst>
                              <p:par>
                                <p:cTn id="15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7" dur="1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>
                            <p:stCondLst>
                              <p:cond delay="1300"/>
                            </p:stCondLst>
                            <p:childTnLst>
                              <p:par>
                                <p:cTn id="15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1" dur="1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" fill="hold">
                            <p:stCondLst>
                              <p:cond delay="1400"/>
                            </p:stCondLst>
                            <p:childTnLst>
                              <p:par>
                                <p:cTn id="16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5" dur="1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" fill="hold">
                            <p:stCondLst>
                              <p:cond delay="1500"/>
                            </p:stCondLst>
                            <p:childTnLst>
                              <p:par>
                                <p:cTn id="16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9" dur="1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" fill="hold">
                            <p:stCondLst>
                              <p:cond delay="1600"/>
                            </p:stCondLst>
                            <p:childTnLst>
                              <p:par>
                                <p:cTn id="17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3" dur="1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" fill="hold">
                            <p:stCondLst>
                              <p:cond delay="1700"/>
                            </p:stCondLst>
                            <p:childTnLst>
                              <p:par>
                                <p:cTn id="17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7" dur="1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" fill="hold">
                            <p:stCondLst>
                              <p:cond delay="1800"/>
                            </p:stCondLst>
                            <p:childTnLst>
                              <p:par>
                                <p:cTn id="17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1" dur="1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2" fill="hold">
                            <p:stCondLst>
                              <p:cond delay="1900"/>
                            </p:stCondLst>
                            <p:childTnLst>
                              <p:par>
                                <p:cTn id="18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5" dur="1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6" fill="hold">
                            <p:stCondLst>
                              <p:cond delay="2000"/>
                            </p:stCondLst>
                            <p:childTnLst>
                              <p:par>
                                <p:cTn id="18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9" dur="1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0" fill="hold">
                            <p:stCondLst>
                              <p:cond delay="2100"/>
                            </p:stCondLst>
                            <p:childTnLst>
                              <p:par>
                                <p:cTn id="19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3" dur="1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4" fill="hold">
                            <p:stCondLst>
                              <p:cond delay="2200"/>
                            </p:stCondLst>
                            <p:childTnLst>
                              <p:par>
                                <p:cTn id="19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7" dur="1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8" fill="hold">
                            <p:stCondLst>
                              <p:cond delay="2300"/>
                            </p:stCondLst>
                            <p:childTnLst>
                              <p:par>
                                <p:cTn id="19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2" fill="hold">
                      <p:stCondLst>
                        <p:cond delay="indefinite"/>
                      </p:stCondLst>
                      <p:childTnLst>
                        <p:par>
                          <p:cTn id="203" fill="hold">
                            <p:stCondLst>
                              <p:cond delay="0"/>
                            </p:stCondLst>
                            <p:childTnLst>
                              <p:par>
                                <p:cTn id="20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7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0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9" grpId="0"/>
      <p:bldP spid="4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6595A87D-7FFB-0C2B-6C12-88D5F54F6B4A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6877051" cy="2051993"/>
              </a:xfrm>
            </p:spPr>
            <p:txBody>
              <a:bodyPr/>
              <a:lstStyle/>
              <a:p>
                <a:r>
                  <a:rPr lang="de-DE" dirty="0"/>
                  <a:t>Unix wendet geheime Hashfunktion an um Passwörter zu speichern</a:t>
                </a:r>
              </a:p>
              <a:p>
                <a:r>
                  <a:rPr lang="de-DE" b="1" dirty="0"/>
                  <a:t>Speicherung</a:t>
                </a:r>
                <a:r>
                  <a:rPr lang="en-US" dirty="0"/>
                  <a:t>: </a:t>
                </a:r>
                <a:r>
                  <a:rPr lang="de-DE" dirty="0"/>
                  <a:t>Passwörter werden </a:t>
                </a:r>
                <a:r>
                  <a:rPr lang="de-DE" dirty="0" err="1"/>
                  <a:t>gehashed</a:t>
                </a:r>
                <a:r>
                  <a:rPr lang="de-DE" dirty="0"/>
                  <a:t> als Klartext gespeichert: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de-DE" i="0" dirty="0" err="1" smtClean="0">
                          <a:latin typeface="Cambria Math" panose="02040503050406030204" pitchFamily="18" charset="0"/>
                        </a:rPr>
                        <m:t>user</m:t>
                      </m:r>
                      <m:r>
                        <m:rPr>
                          <m:sty m:val="p"/>
                        </m:rPr>
                        <a:rPr lang="en-US" b="0" i="0" dirty="0" smtClean="0">
                          <a:latin typeface="Cambria Math" panose="02040503050406030204" pitchFamily="18" charset="0"/>
                        </a:rPr>
                        <m:t>id</m:t>
                      </m:r>
                      <m:r>
                        <a:rPr lang="de-DE" i="1" dirty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de-DE" i="1" dirty="0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de-DE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de-DE" i="0" dirty="0" err="1" smtClean="0">
                          <a:latin typeface="Cambria Math" panose="02040503050406030204" pitchFamily="18" charset="0"/>
                        </a:rPr>
                        <m:t>p</m:t>
                      </m:r>
                      <m:r>
                        <m:rPr>
                          <m:sty m:val="p"/>
                        </m:rPr>
                        <a:rPr lang="en-US" b="0" i="0" dirty="0" smtClean="0">
                          <a:latin typeface="Cambria Math" panose="02040503050406030204" pitchFamily="18" charset="0"/>
                        </a:rPr>
                        <m:t>assword</m:t>
                      </m:r>
                      <m:r>
                        <a:rPr lang="de-DE" i="1" dirty="0" smtClean="0"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de-DE" dirty="0"/>
              </a:p>
              <a:p>
                <a:r>
                  <a:rPr lang="de-DE" b="1" dirty="0"/>
                  <a:t>Authentifizierung</a:t>
                </a:r>
                <a:r>
                  <a:rPr lang="de-DE" dirty="0"/>
                  <a:t>: Für gegebenes Passwort </a:t>
                </a:r>
                <a14:m>
                  <m:oMath xmlns:m="http://schemas.openxmlformats.org/officeDocument/2006/math">
                    <m:r>
                      <a:rPr lang="de-DE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de-DE" dirty="0"/>
                  <a:t>, prüfe ob </a:t>
                </a:r>
                <a14:m>
                  <m:oMath xmlns:m="http://schemas.openxmlformats.org/officeDocument/2006/math">
                    <m:r>
                      <a:rPr lang="de-DE" i="1" dirty="0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de-DE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de-DE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i="1" dirty="0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de-DE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password</m:t>
                        </m:r>
                      </m:e>
                    </m:d>
                  </m:oMath>
                </a14:m>
                <a:endParaRPr lang="de-DE" dirty="0"/>
              </a:p>
              <a:p>
                <a:r>
                  <a:rPr lang="de-DE" b="1" dirty="0"/>
                  <a:t>Vorteil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r>
                      <a:rPr lang="de-DE" i="1" dirty="0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de-DE" dirty="0"/>
                  <a:t> ist unabhängig von Nutzer; keine geheimen Informationen werden gespeichert</a:t>
                </a:r>
              </a:p>
              <a:p>
                <a:r>
                  <a:rPr lang="de-DE" b="1" dirty="0"/>
                  <a:t>Aber</a:t>
                </a:r>
                <a:r>
                  <a:rPr lang="de-DE" dirty="0"/>
                  <a:t>: Kollisionen sollten unbedingt vermieden werden.</a:t>
                </a:r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6595A87D-7FFB-0C2B-6C12-88D5F54F6B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6877051" cy="2051993"/>
              </a:xfrm>
              <a:blipFill>
                <a:blip r:embed="rId2"/>
                <a:stretch>
                  <a:fillRect t="-61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47C1C4C7-BAFB-FE67-652F-BAA2BF8F49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Hashing</a:t>
            </a:r>
            <a:r>
              <a:rPr lang="de-DE" dirty="0"/>
              <a:t> ohne Hashtabelle</a:t>
            </a:r>
            <a:endParaRPr lang="en-DE" dirty="0"/>
          </a:p>
        </p:txBody>
      </p:sp>
      <p:pic>
        <p:nvPicPr>
          <p:cNvPr id="4" name="Grafik 5" descr="Bildschirmausschnitt">
            <a:extLst>
              <a:ext uri="{FF2B5EF4-FFF2-40B4-BE49-F238E27FC236}">
                <a16:creationId xmlns:a16="http://schemas.microsoft.com/office/drawing/2014/main" id="{B0AF9BCB-C078-7AE4-DB14-4A5FA56C62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3283967"/>
            <a:ext cx="5365352" cy="108920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hteck 6">
            <a:extLst>
              <a:ext uri="{FF2B5EF4-FFF2-40B4-BE49-F238E27FC236}">
                <a16:creationId xmlns:a16="http://schemas.microsoft.com/office/drawing/2014/main" id="{175A1C64-9D91-725B-8EA4-25FBBDD88786}"/>
              </a:ext>
            </a:extLst>
          </p:cNvPr>
          <p:cNvSpPr/>
          <p:nvPr/>
        </p:nvSpPr>
        <p:spPr>
          <a:xfrm>
            <a:off x="467543" y="4515966"/>
            <a:ext cx="6768283" cy="24622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de-DE" sz="1000" dirty="0">
                <a:solidFill>
                  <a:schemeClr val="tx2"/>
                </a:solidFill>
                <a:latin typeface="+mn-lt"/>
                <a:hlinkClick r:id="rId4"/>
              </a:rPr>
              <a:t>https://www.theverge.com/2019/4/18/18485599/facebook-instagram-passwords-plain-text-millions-users</a:t>
            </a:r>
            <a:endParaRPr lang="de-DE" sz="1000" dirty="0">
              <a:solidFill>
                <a:schemeClr val="tx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0159165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pPr marL="342900" indent="-342900"/>
            <a:r>
              <a:rPr lang="de-DE" altLang="en-DE" dirty="0"/>
              <a:t>Grundlagen</a:t>
            </a:r>
          </a:p>
          <a:p>
            <a:pPr marL="342900" indent="-342900"/>
            <a:r>
              <a:rPr lang="de-DE" altLang="en-DE" b="1" dirty="0"/>
              <a:t>Hashfunktionen</a:t>
            </a:r>
          </a:p>
          <a:p>
            <a:pPr marL="342900" indent="-342900"/>
            <a:r>
              <a:rPr lang="de-DE" altLang="en-DE" dirty="0"/>
              <a:t>Kollisionen</a:t>
            </a:r>
          </a:p>
          <a:p>
            <a:pPr marL="614125" lvl="1" indent="-342900"/>
            <a:r>
              <a:rPr lang="en-US" altLang="en-DE" i="1" dirty="0"/>
              <a:t>Overflow Hashing</a:t>
            </a:r>
          </a:p>
          <a:p>
            <a:pPr marL="614125" lvl="1" indent="-342900"/>
            <a:r>
              <a:rPr lang="de-DE" altLang="en-DE" dirty="0"/>
              <a:t>Sondieren</a:t>
            </a:r>
          </a:p>
          <a:p>
            <a:pPr marL="342900" indent="-342900"/>
            <a:r>
              <a:rPr lang="de-DE" altLang="en-DE" dirty="0"/>
              <a:t>Bloom-Filter</a:t>
            </a:r>
          </a:p>
          <a:p>
            <a:pPr marL="342900" indent="-342900"/>
            <a:endParaRPr lang="de-DE" altLang="en-DE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Überblick</a:t>
            </a:r>
          </a:p>
        </p:txBody>
      </p:sp>
    </p:spTree>
    <p:extLst>
      <p:ext uri="{BB962C8B-B14F-4D97-AF65-F5344CB8AC3E}">
        <p14:creationId xmlns:p14="http://schemas.microsoft.com/office/powerpoint/2010/main" val="3282633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67F6B2BF-73A4-A571-7071-F5E5373E701A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7021536" cy="3563938"/>
              </a:xfrm>
            </p:spPr>
            <p:txBody>
              <a:bodyPr/>
              <a:lstStyle/>
              <a:p>
                <a:r>
                  <a:rPr lang="de-DE" b="1" dirty="0"/>
                  <a:t>Definition</a:t>
                </a:r>
                <a:r>
                  <a:rPr lang="de-DE" dirty="0"/>
                  <a:t>:</a:t>
                </a:r>
                <a:r>
                  <a:rPr lang="de-DE" b="1" dirty="0"/>
                  <a:t> </a:t>
                </a:r>
                <a:r>
                  <a:rPr lang="de-DE" dirty="0"/>
                  <a:t>Falls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ℕ</m:t>
                    </m:r>
                  </m:oMath>
                </a14:m>
                <a:r>
                  <a:rPr lang="de-DE" dirty="0"/>
                  <a:t> (d.h.,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de-DE" dirty="0"/>
                  <a:t> eine Zahl ist), ist eine einfache und überraschend gute Hashfunktion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mod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mod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lang="de-DE" dirty="0"/>
              </a:p>
              <a:p>
                <a:endParaRPr lang="de-DE" b="1" dirty="0"/>
              </a:p>
              <a:p>
                <a:r>
                  <a:rPr lang="de-DE" b="1" dirty="0"/>
                  <a:t>Frage</a:t>
                </a:r>
                <a:r>
                  <a:rPr lang="de-DE" dirty="0"/>
                  <a:t>: Wie soll man </a:t>
                </a:r>
                <a14:m>
                  <m:oMath xmlns:m="http://schemas.openxmlformats.org/officeDocument/2006/math">
                    <m:r>
                      <a:rPr lang="de-DE" i="1" dirty="0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de-DE" dirty="0"/>
                  <a:t> wählen?</a:t>
                </a:r>
              </a:p>
              <a:p>
                <a:pPr lvl="1"/>
                <a:r>
                  <a:rPr lang="de-DE" sz="1200" b="1" dirty="0"/>
                  <a:t>Fall </a:t>
                </a:r>
                <a14:m>
                  <m:oMath xmlns:m="http://schemas.openxmlformats.org/officeDocument/2006/math">
                    <m:r>
                      <a:rPr lang="de-DE" sz="1200" b="1" i="1" dirty="0" smtClean="0">
                        <a:latin typeface="Cambria Math" panose="02040503050406030204" pitchFamily="18" charset="0"/>
                      </a:rPr>
                      <m:t>𝑴</m:t>
                    </m:r>
                    <m:r>
                      <a:rPr lang="de-DE" sz="1200" b="1" i="1" dirty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de-DE" sz="1200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200" b="1" i="1" dirty="0" smtClean="0"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US" sz="1200" b="1" i="1" dirty="0" smtClean="0">
                            <a:latin typeface="Cambria Math" panose="02040503050406030204" pitchFamily="18" charset="0"/>
                          </a:rPr>
                          <m:t>𝒊</m:t>
                        </m:r>
                      </m:sup>
                    </m:sSup>
                  </m:oMath>
                </a14:m>
                <a:r>
                  <a:rPr lang="de-DE" sz="1200" dirty="0"/>
                  <a:t>: </a:t>
                </a:r>
              </a:p>
              <a:p>
                <a:pPr lvl="2"/>
                <a:r>
                  <a:rPr lang="de-DE" sz="1200" dirty="0"/>
                  <a:t>Identisch zur logischen Konjunktion des Bitstrings von </a:t>
                </a:r>
                <a14:m>
                  <m:oMath xmlns:m="http://schemas.openxmlformats.org/officeDocument/2006/math">
                    <m:r>
                      <a:rPr lang="de-DE" sz="1200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de-DE" sz="1200" dirty="0"/>
                  <a:t> mit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sz="12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20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de-DE" sz="120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  <m:r>
                      <a:rPr lang="de-DE" sz="1200" i="1" dirty="0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de-DE" sz="1200" dirty="0"/>
              </a:p>
              <a:p>
                <a:pPr lvl="2"/>
                <a:r>
                  <a:rPr lang="de-DE" sz="1200" dirty="0"/>
                  <a:t>Kopiert nur die untersten </a:t>
                </a:r>
                <a14:m>
                  <m:oMath xmlns:m="http://schemas.openxmlformats.org/officeDocument/2006/math">
                    <m:r>
                      <a:rPr lang="de-DE" sz="1200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de-DE" sz="1200" dirty="0"/>
                  <a:t> Bits</a:t>
                </a:r>
              </a:p>
              <a:p>
                <a:pPr lvl="2"/>
                <a:r>
                  <a:rPr lang="de-DE" sz="1200" dirty="0"/>
                  <a:t>Muster der unteren  </a:t>
                </a:r>
                <a14:m>
                  <m:oMath xmlns:m="http://schemas.openxmlformats.org/officeDocument/2006/math">
                    <m:r>
                      <a:rPr lang="de-DE" sz="1200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de-DE" sz="1200" dirty="0"/>
                  <a:t> Bits bleiben erhalten und alle höheren Bits werden ignoriert </a:t>
                </a:r>
                <a:r>
                  <a:rPr lang="de-DE" sz="1200" dirty="0">
                    <a:sym typeface="Wingdings" pitchFamily="2" charset="2"/>
                  </a:rPr>
                  <a:t> schlechter Hash!</a:t>
                </a:r>
                <a:endParaRPr lang="de-DE" sz="1200" dirty="0"/>
              </a:p>
              <a:p>
                <a:pPr lvl="1"/>
                <a:r>
                  <a:rPr lang="de-DE" sz="1200" b="1" dirty="0"/>
                  <a:t>Fall </a:t>
                </a:r>
                <a14:m>
                  <m:oMath xmlns:m="http://schemas.openxmlformats.org/officeDocument/2006/math">
                    <m:r>
                      <a:rPr lang="de-DE" sz="1200" b="1" i="1" dirty="0" smtClean="0">
                        <a:latin typeface="Cambria Math" panose="02040503050406030204" pitchFamily="18" charset="0"/>
                      </a:rPr>
                      <m:t>𝑴</m:t>
                    </m:r>
                  </m:oMath>
                </a14:m>
                <a:r>
                  <a:rPr lang="de-DE" sz="1200" b="1" dirty="0"/>
                  <a:t> ist eine Primzahl</a:t>
                </a:r>
                <a:r>
                  <a:rPr lang="de-DE" sz="1200" dirty="0"/>
                  <a:t>:</a:t>
                </a:r>
              </a:p>
              <a:p>
                <a:pPr lvl="2"/>
                <a:r>
                  <a:rPr lang="de-DE" sz="1200" dirty="0"/>
                  <a:t>Wenig Kollisionen in vielen Fällen in der Praxis (empirisch belegt)</a:t>
                </a:r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67F6B2BF-73A4-A571-7071-F5E5373E701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7021536" cy="3563938"/>
              </a:xfrm>
              <a:blipFill>
                <a:blip r:embed="rId2"/>
                <a:stretch>
                  <a:fillRect t="-355" r="-9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4CC92DB5-6E32-3186-921D-E5E977C89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Hashfunktionen: Modulares Hashing</a:t>
            </a:r>
          </a:p>
        </p:txBody>
      </p:sp>
    </p:spTree>
    <p:extLst>
      <p:ext uri="{BB962C8B-B14F-4D97-AF65-F5344CB8AC3E}">
        <p14:creationId xmlns:p14="http://schemas.microsoft.com/office/powerpoint/2010/main" val="108395544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7AE6B531-2522-8316-2421-38A558EFECF8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DE" dirty="0"/>
                  <a:t>Primes Modulares Hashing: Intuition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r>
                  <a:rPr lang="en-DE" dirty="0"/>
                  <a:t>)</a:t>
                </a:r>
              </a:p>
            </p:txBody>
          </p:sp>
        </mc:Choice>
        <mc:Fallback xmlns="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7AE6B531-2522-8316-2421-38A558EFEC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9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2" name="Group 91">
            <a:extLst>
              <a:ext uri="{FF2B5EF4-FFF2-40B4-BE49-F238E27FC236}">
                <a16:creationId xmlns:a16="http://schemas.microsoft.com/office/drawing/2014/main" id="{A16B383F-A4DE-7C41-41AF-7367E248FEB9}"/>
              </a:ext>
            </a:extLst>
          </p:cNvPr>
          <p:cNvGrpSpPr/>
          <p:nvPr/>
        </p:nvGrpSpPr>
        <p:grpSpPr>
          <a:xfrm>
            <a:off x="1003432" y="1419622"/>
            <a:ext cx="757428" cy="684076"/>
            <a:chOff x="984293" y="1689652"/>
            <a:chExt cx="757428" cy="684076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B0F8336E-AA11-0E59-90F1-3BC021D32C44}"/>
                </a:ext>
              </a:extLst>
            </p:cNvPr>
            <p:cNvSpPr/>
            <p:nvPr/>
          </p:nvSpPr>
          <p:spPr bwMode="gray">
            <a:xfrm>
              <a:off x="1115616" y="1815666"/>
              <a:ext cx="516036" cy="504056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en-DE" sz="1200" b="1" dirty="0" err="1">
                <a:solidFill>
                  <a:schemeClr val="bg1"/>
                </a:solidFill>
              </a:endParaRPr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65BF6454-7151-88BA-0B3B-6D99B3C231F2}"/>
                </a:ext>
              </a:extLst>
            </p:cNvPr>
            <p:cNvSpPr/>
            <p:nvPr/>
          </p:nvSpPr>
          <p:spPr bwMode="gray">
            <a:xfrm>
              <a:off x="1244625" y="1689652"/>
              <a:ext cx="258018" cy="252028"/>
            </a:xfrm>
            <a:prstGeom prst="ellipse">
              <a:avLst/>
            </a:prstGeom>
            <a:solidFill>
              <a:srgbClr val="B1063A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bg1"/>
                  </a:solidFill>
                </a:rPr>
                <a:t>0</a:t>
              </a:r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547C0ECD-F09A-89E0-E9E4-AE20ED2592EC}"/>
                </a:ext>
              </a:extLst>
            </p:cNvPr>
            <p:cNvSpPr/>
            <p:nvPr/>
          </p:nvSpPr>
          <p:spPr bwMode="gray">
            <a:xfrm>
              <a:off x="1483703" y="1855009"/>
              <a:ext cx="258018" cy="252028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5F42A098-38EF-BBDD-78B1-0034B6BA1CDE}"/>
                </a:ext>
              </a:extLst>
            </p:cNvPr>
            <p:cNvSpPr/>
            <p:nvPr/>
          </p:nvSpPr>
          <p:spPr bwMode="gray">
            <a:xfrm>
              <a:off x="1373634" y="2121700"/>
              <a:ext cx="258018" cy="252028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66ADAEA1-D389-BAF9-F438-2D3D859BE9CE}"/>
                </a:ext>
              </a:extLst>
            </p:cNvPr>
            <p:cNvSpPr/>
            <p:nvPr/>
          </p:nvSpPr>
          <p:spPr bwMode="gray">
            <a:xfrm>
              <a:off x="1080662" y="2113381"/>
              <a:ext cx="258018" cy="252028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43679F1B-5450-6482-0775-63FDA98324C0}"/>
                </a:ext>
              </a:extLst>
            </p:cNvPr>
            <p:cNvSpPr/>
            <p:nvPr/>
          </p:nvSpPr>
          <p:spPr bwMode="gray">
            <a:xfrm>
              <a:off x="984293" y="1835338"/>
              <a:ext cx="258018" cy="252028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tx1"/>
                  </a:solidFill>
                </a:rPr>
                <a:t>4</a:t>
              </a:r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EF0FEDF9-94BA-0A02-51A9-BFABFF4DE8C7}"/>
              </a:ext>
            </a:extLst>
          </p:cNvPr>
          <p:cNvGrpSpPr/>
          <p:nvPr/>
        </p:nvGrpSpPr>
        <p:grpSpPr>
          <a:xfrm>
            <a:off x="1928168" y="1419622"/>
            <a:ext cx="757428" cy="684076"/>
            <a:chOff x="984293" y="1689652"/>
            <a:chExt cx="757428" cy="684076"/>
          </a:xfrm>
        </p:grpSpPr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B4575890-418B-BB4E-AB57-3928E6595329}"/>
                </a:ext>
              </a:extLst>
            </p:cNvPr>
            <p:cNvSpPr/>
            <p:nvPr/>
          </p:nvSpPr>
          <p:spPr bwMode="gray">
            <a:xfrm>
              <a:off x="1115616" y="1815666"/>
              <a:ext cx="516036" cy="504056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en-DE" sz="1200" b="1" dirty="0" err="1">
                <a:solidFill>
                  <a:schemeClr val="bg1"/>
                </a:solidFill>
              </a:endParaRPr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98F8F03E-AB70-06AD-B866-494F20B58CF6}"/>
                </a:ext>
              </a:extLst>
            </p:cNvPr>
            <p:cNvSpPr/>
            <p:nvPr/>
          </p:nvSpPr>
          <p:spPr bwMode="gray">
            <a:xfrm>
              <a:off x="1244625" y="1689652"/>
              <a:ext cx="258018" cy="252028"/>
            </a:xfrm>
            <a:prstGeom prst="ellipse">
              <a:avLst/>
            </a:prstGeom>
            <a:solidFill>
              <a:srgbClr val="B1063A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bg1"/>
                  </a:solidFill>
                </a:rPr>
                <a:t>0</a:t>
              </a:r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B75C4D55-A304-1DA4-5242-FD12CAA78759}"/>
                </a:ext>
              </a:extLst>
            </p:cNvPr>
            <p:cNvSpPr/>
            <p:nvPr/>
          </p:nvSpPr>
          <p:spPr bwMode="gray">
            <a:xfrm>
              <a:off x="1483703" y="1855009"/>
              <a:ext cx="258018" cy="252028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6335D5A4-54A5-228F-07F9-8C2634831007}"/>
                </a:ext>
              </a:extLst>
            </p:cNvPr>
            <p:cNvSpPr/>
            <p:nvPr/>
          </p:nvSpPr>
          <p:spPr bwMode="gray">
            <a:xfrm>
              <a:off x="1373634" y="2121700"/>
              <a:ext cx="258018" cy="252028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C300F55C-D34C-B1DC-7C41-F1426C69AEF4}"/>
                </a:ext>
              </a:extLst>
            </p:cNvPr>
            <p:cNvSpPr/>
            <p:nvPr/>
          </p:nvSpPr>
          <p:spPr bwMode="gray">
            <a:xfrm>
              <a:off x="1080662" y="2113381"/>
              <a:ext cx="258018" cy="252028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60F352A1-7754-9809-286B-33F345829A9B}"/>
                </a:ext>
              </a:extLst>
            </p:cNvPr>
            <p:cNvSpPr/>
            <p:nvPr/>
          </p:nvSpPr>
          <p:spPr bwMode="gray">
            <a:xfrm>
              <a:off x="984293" y="1835338"/>
              <a:ext cx="258018" cy="252028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tx1"/>
                  </a:solidFill>
                </a:rPr>
                <a:t>4</a:t>
              </a:r>
            </a:p>
          </p:txBody>
        </p: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06E3E4D0-6466-5B31-FA2C-C91771ADE83C}"/>
              </a:ext>
            </a:extLst>
          </p:cNvPr>
          <p:cNvGrpSpPr/>
          <p:nvPr/>
        </p:nvGrpSpPr>
        <p:grpSpPr>
          <a:xfrm>
            <a:off x="2874158" y="1420710"/>
            <a:ext cx="757428" cy="684076"/>
            <a:chOff x="984293" y="1689652"/>
            <a:chExt cx="757428" cy="684076"/>
          </a:xfrm>
        </p:grpSpPr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5608CDC5-46A3-E0F8-D4F9-1EAE76B087FA}"/>
                </a:ext>
              </a:extLst>
            </p:cNvPr>
            <p:cNvSpPr/>
            <p:nvPr/>
          </p:nvSpPr>
          <p:spPr bwMode="gray">
            <a:xfrm>
              <a:off x="1115616" y="1815666"/>
              <a:ext cx="516036" cy="504056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en-DE" sz="1200" b="1" dirty="0" err="1">
                <a:solidFill>
                  <a:schemeClr val="bg1"/>
                </a:solidFill>
              </a:endParaRPr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31E19AD1-D2E1-5B16-CC8D-C73EF3533B25}"/>
                </a:ext>
              </a:extLst>
            </p:cNvPr>
            <p:cNvSpPr/>
            <p:nvPr/>
          </p:nvSpPr>
          <p:spPr bwMode="gray">
            <a:xfrm>
              <a:off x="1244625" y="1689652"/>
              <a:ext cx="258018" cy="252028"/>
            </a:xfrm>
            <a:prstGeom prst="ellipse">
              <a:avLst/>
            </a:prstGeom>
            <a:solidFill>
              <a:srgbClr val="B1063A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bg1"/>
                  </a:solidFill>
                </a:rPr>
                <a:t>0</a:t>
              </a:r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575562CA-CB34-625A-C8C1-57D4A8BD52C0}"/>
                </a:ext>
              </a:extLst>
            </p:cNvPr>
            <p:cNvSpPr/>
            <p:nvPr/>
          </p:nvSpPr>
          <p:spPr bwMode="gray">
            <a:xfrm>
              <a:off x="1483703" y="1855009"/>
              <a:ext cx="258018" cy="252028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4969AC4C-55FB-E36C-DE08-32CB0CA10EE5}"/>
                </a:ext>
              </a:extLst>
            </p:cNvPr>
            <p:cNvSpPr/>
            <p:nvPr/>
          </p:nvSpPr>
          <p:spPr bwMode="gray">
            <a:xfrm>
              <a:off x="1373634" y="2121700"/>
              <a:ext cx="258018" cy="252028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4A55FBC7-B291-6BFA-B59F-FE45CF90763E}"/>
                </a:ext>
              </a:extLst>
            </p:cNvPr>
            <p:cNvSpPr/>
            <p:nvPr/>
          </p:nvSpPr>
          <p:spPr bwMode="gray">
            <a:xfrm>
              <a:off x="1080662" y="2113381"/>
              <a:ext cx="258018" cy="252028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204DED0F-AA79-DE20-0E0A-76D971F6648A}"/>
                </a:ext>
              </a:extLst>
            </p:cNvPr>
            <p:cNvSpPr/>
            <p:nvPr/>
          </p:nvSpPr>
          <p:spPr bwMode="gray">
            <a:xfrm>
              <a:off x="984293" y="1835338"/>
              <a:ext cx="258018" cy="252028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tx1"/>
                  </a:solidFill>
                </a:rPr>
                <a:t>4</a:t>
              </a:r>
            </a:p>
          </p:txBody>
        </p: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39F1606D-3213-567A-E4E1-E513F9794CDE}"/>
              </a:ext>
            </a:extLst>
          </p:cNvPr>
          <p:cNvGrpSpPr/>
          <p:nvPr/>
        </p:nvGrpSpPr>
        <p:grpSpPr>
          <a:xfrm>
            <a:off x="3798894" y="1420710"/>
            <a:ext cx="757428" cy="684076"/>
            <a:chOff x="984293" y="1689652"/>
            <a:chExt cx="757428" cy="684076"/>
          </a:xfrm>
        </p:grpSpPr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A03C8746-7898-2C09-43A3-6B4FE953C17E}"/>
                </a:ext>
              </a:extLst>
            </p:cNvPr>
            <p:cNvSpPr/>
            <p:nvPr/>
          </p:nvSpPr>
          <p:spPr bwMode="gray">
            <a:xfrm>
              <a:off x="1115616" y="1815666"/>
              <a:ext cx="516036" cy="504056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en-DE" sz="1200" b="1" dirty="0" err="1">
                <a:solidFill>
                  <a:schemeClr val="bg1"/>
                </a:solidFill>
              </a:endParaRPr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4D0C0AA3-31D1-3886-0DC4-882914CED08C}"/>
                </a:ext>
              </a:extLst>
            </p:cNvPr>
            <p:cNvSpPr/>
            <p:nvPr/>
          </p:nvSpPr>
          <p:spPr bwMode="gray">
            <a:xfrm>
              <a:off x="1244625" y="1689652"/>
              <a:ext cx="258018" cy="252028"/>
            </a:xfrm>
            <a:prstGeom prst="ellipse">
              <a:avLst/>
            </a:prstGeom>
            <a:solidFill>
              <a:srgbClr val="B1063A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bg1"/>
                  </a:solidFill>
                </a:rPr>
                <a:t>0</a:t>
              </a:r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C0420845-453C-C69A-62B5-374D7BF4E510}"/>
                </a:ext>
              </a:extLst>
            </p:cNvPr>
            <p:cNvSpPr/>
            <p:nvPr/>
          </p:nvSpPr>
          <p:spPr bwMode="gray">
            <a:xfrm>
              <a:off x="1483703" y="1855009"/>
              <a:ext cx="258018" cy="252028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27C05633-6FF1-21D8-5C0C-825D7069E103}"/>
                </a:ext>
              </a:extLst>
            </p:cNvPr>
            <p:cNvSpPr/>
            <p:nvPr/>
          </p:nvSpPr>
          <p:spPr bwMode="gray">
            <a:xfrm>
              <a:off x="1373634" y="2121700"/>
              <a:ext cx="258018" cy="252028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284B5761-5BD0-5037-5FAD-ACFB5A1D4C33}"/>
                </a:ext>
              </a:extLst>
            </p:cNvPr>
            <p:cNvSpPr/>
            <p:nvPr/>
          </p:nvSpPr>
          <p:spPr bwMode="gray">
            <a:xfrm>
              <a:off x="1080662" y="2113381"/>
              <a:ext cx="258018" cy="252028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6D8BB449-BF22-0D52-3909-346F25363D15}"/>
                </a:ext>
              </a:extLst>
            </p:cNvPr>
            <p:cNvSpPr/>
            <p:nvPr/>
          </p:nvSpPr>
          <p:spPr bwMode="gray">
            <a:xfrm>
              <a:off x="984293" y="1835338"/>
              <a:ext cx="258018" cy="252028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tx1"/>
                  </a:solidFill>
                </a:rPr>
                <a:t>4</a:t>
              </a:r>
            </a:p>
          </p:txBody>
        </p:sp>
      </p:grp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FF00055A-6537-58C8-F91A-6E63C37BF5D4}"/>
              </a:ext>
            </a:extLst>
          </p:cNvPr>
          <p:cNvGrpSpPr/>
          <p:nvPr/>
        </p:nvGrpSpPr>
        <p:grpSpPr>
          <a:xfrm>
            <a:off x="1003432" y="2148431"/>
            <a:ext cx="757428" cy="684076"/>
            <a:chOff x="984293" y="1689652"/>
            <a:chExt cx="757428" cy="684076"/>
          </a:xfrm>
        </p:grpSpPr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9A1B5AD3-C51E-60A7-FCFA-BE5E68FF1E88}"/>
                </a:ext>
              </a:extLst>
            </p:cNvPr>
            <p:cNvSpPr/>
            <p:nvPr/>
          </p:nvSpPr>
          <p:spPr bwMode="gray">
            <a:xfrm>
              <a:off x="1115616" y="1815666"/>
              <a:ext cx="516036" cy="504056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en-DE" sz="1200" b="1" dirty="0" err="1">
                <a:solidFill>
                  <a:schemeClr val="bg1"/>
                </a:solidFill>
              </a:endParaRPr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7D92DFC8-7E4C-CFA4-25D8-40F6585FFEBE}"/>
                </a:ext>
              </a:extLst>
            </p:cNvPr>
            <p:cNvSpPr/>
            <p:nvPr/>
          </p:nvSpPr>
          <p:spPr bwMode="gray">
            <a:xfrm>
              <a:off x="1244625" y="1689652"/>
              <a:ext cx="258018" cy="252028"/>
            </a:xfrm>
            <a:prstGeom prst="ellipse">
              <a:avLst/>
            </a:prstGeom>
            <a:solidFill>
              <a:srgbClr val="B1063A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bg1"/>
                  </a:solidFill>
                </a:rPr>
                <a:t>0</a:t>
              </a:r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18C59C43-06E2-C408-CA6C-9B7126A4CCD7}"/>
                </a:ext>
              </a:extLst>
            </p:cNvPr>
            <p:cNvSpPr/>
            <p:nvPr/>
          </p:nvSpPr>
          <p:spPr bwMode="gray">
            <a:xfrm>
              <a:off x="1483703" y="1855009"/>
              <a:ext cx="258018" cy="252028"/>
            </a:xfrm>
            <a:prstGeom prst="ellipse">
              <a:avLst/>
            </a:prstGeom>
            <a:solidFill>
              <a:srgbClr val="B1063A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0DAB161D-66B8-A04C-AD3C-DE04AA1ACA7A}"/>
                </a:ext>
              </a:extLst>
            </p:cNvPr>
            <p:cNvSpPr/>
            <p:nvPr/>
          </p:nvSpPr>
          <p:spPr bwMode="gray">
            <a:xfrm>
              <a:off x="1373634" y="2121700"/>
              <a:ext cx="258018" cy="252028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737593DB-5FFF-FD13-4F85-5EB31DB8E04B}"/>
                </a:ext>
              </a:extLst>
            </p:cNvPr>
            <p:cNvSpPr/>
            <p:nvPr/>
          </p:nvSpPr>
          <p:spPr bwMode="gray">
            <a:xfrm>
              <a:off x="1080662" y="2113381"/>
              <a:ext cx="258018" cy="252028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32503840-0261-8647-AC4E-9F05FA54C98B}"/>
                </a:ext>
              </a:extLst>
            </p:cNvPr>
            <p:cNvSpPr/>
            <p:nvPr/>
          </p:nvSpPr>
          <p:spPr bwMode="gray">
            <a:xfrm>
              <a:off x="984293" y="1835338"/>
              <a:ext cx="258018" cy="252028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tx1"/>
                  </a:solidFill>
                </a:rPr>
                <a:t>4</a:t>
              </a:r>
            </a:p>
          </p:txBody>
        </p: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41202C4D-796C-A059-462D-7449C38AEF03}"/>
              </a:ext>
            </a:extLst>
          </p:cNvPr>
          <p:cNvGrpSpPr/>
          <p:nvPr/>
        </p:nvGrpSpPr>
        <p:grpSpPr>
          <a:xfrm>
            <a:off x="1928168" y="2148431"/>
            <a:ext cx="757428" cy="684076"/>
            <a:chOff x="984293" y="1689652"/>
            <a:chExt cx="757428" cy="684076"/>
          </a:xfrm>
        </p:grpSpPr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E2E5F750-82BE-00C5-A271-8BFE27939E96}"/>
                </a:ext>
              </a:extLst>
            </p:cNvPr>
            <p:cNvSpPr/>
            <p:nvPr/>
          </p:nvSpPr>
          <p:spPr bwMode="gray">
            <a:xfrm>
              <a:off x="1115616" y="1815666"/>
              <a:ext cx="516036" cy="504056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en-DE" sz="1200" b="1" dirty="0" err="1">
                <a:solidFill>
                  <a:schemeClr val="bg1"/>
                </a:solidFill>
              </a:endParaRPr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E69A7EBA-13EC-05CD-D460-FA6014642AE0}"/>
                </a:ext>
              </a:extLst>
            </p:cNvPr>
            <p:cNvSpPr/>
            <p:nvPr/>
          </p:nvSpPr>
          <p:spPr bwMode="gray">
            <a:xfrm>
              <a:off x="1244625" y="1689652"/>
              <a:ext cx="258018" cy="252028"/>
            </a:xfrm>
            <a:prstGeom prst="ellipse">
              <a:avLst/>
            </a:prstGeom>
            <a:solidFill>
              <a:srgbClr val="B1063A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bg1"/>
                  </a:solidFill>
                </a:rPr>
                <a:t>0</a:t>
              </a:r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D743AA11-DEF3-E9E9-28B0-F5AD3F86C73A}"/>
                </a:ext>
              </a:extLst>
            </p:cNvPr>
            <p:cNvSpPr/>
            <p:nvPr/>
          </p:nvSpPr>
          <p:spPr bwMode="gray">
            <a:xfrm>
              <a:off x="1483703" y="1855009"/>
              <a:ext cx="258018" cy="252028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DFFBE9A3-B3EB-D032-CAC4-C8A644948B42}"/>
                </a:ext>
              </a:extLst>
            </p:cNvPr>
            <p:cNvSpPr/>
            <p:nvPr/>
          </p:nvSpPr>
          <p:spPr bwMode="gray">
            <a:xfrm>
              <a:off x="1373634" y="2121700"/>
              <a:ext cx="258018" cy="252028"/>
            </a:xfrm>
            <a:prstGeom prst="ellipse">
              <a:avLst/>
            </a:prstGeom>
            <a:solidFill>
              <a:srgbClr val="B1063A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bg1"/>
                  </a:solidFill>
                </a:rPr>
                <a:t>2</a:t>
              </a:r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2BC5A049-A2D9-B583-B143-1184EF71FA4A}"/>
                </a:ext>
              </a:extLst>
            </p:cNvPr>
            <p:cNvSpPr/>
            <p:nvPr/>
          </p:nvSpPr>
          <p:spPr bwMode="gray">
            <a:xfrm>
              <a:off x="1080662" y="2113381"/>
              <a:ext cx="258018" cy="252028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EAA0F6CF-3C0C-B206-D4E0-B6AAE28D2A16}"/>
                </a:ext>
              </a:extLst>
            </p:cNvPr>
            <p:cNvSpPr/>
            <p:nvPr/>
          </p:nvSpPr>
          <p:spPr bwMode="gray">
            <a:xfrm>
              <a:off x="984293" y="1835338"/>
              <a:ext cx="258018" cy="252028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tx1"/>
                  </a:solidFill>
                </a:rPr>
                <a:t>4</a:t>
              </a:r>
            </a:p>
          </p:txBody>
        </p:sp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6AC40F69-C92A-B3F1-C687-C4DA65D8051E}"/>
              </a:ext>
            </a:extLst>
          </p:cNvPr>
          <p:cNvGrpSpPr/>
          <p:nvPr/>
        </p:nvGrpSpPr>
        <p:grpSpPr>
          <a:xfrm>
            <a:off x="2874158" y="2149519"/>
            <a:ext cx="757428" cy="684076"/>
            <a:chOff x="984293" y="1689652"/>
            <a:chExt cx="757428" cy="684076"/>
          </a:xfrm>
        </p:grpSpPr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2E991C0B-BDEF-7BA7-D411-47C78F7A6483}"/>
                </a:ext>
              </a:extLst>
            </p:cNvPr>
            <p:cNvSpPr/>
            <p:nvPr/>
          </p:nvSpPr>
          <p:spPr bwMode="gray">
            <a:xfrm>
              <a:off x="1115616" y="1815666"/>
              <a:ext cx="516036" cy="504056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en-DE" sz="1200" b="1" dirty="0" err="1">
                <a:solidFill>
                  <a:schemeClr val="bg1"/>
                </a:solidFill>
              </a:endParaRPr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EC7301BD-E1FF-8511-3A7B-06608FF2A0F8}"/>
                </a:ext>
              </a:extLst>
            </p:cNvPr>
            <p:cNvSpPr/>
            <p:nvPr/>
          </p:nvSpPr>
          <p:spPr bwMode="gray">
            <a:xfrm>
              <a:off x="1244625" y="1689652"/>
              <a:ext cx="258018" cy="252028"/>
            </a:xfrm>
            <a:prstGeom prst="ellipse">
              <a:avLst/>
            </a:prstGeom>
            <a:solidFill>
              <a:srgbClr val="B1063A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bg1"/>
                  </a:solidFill>
                </a:rPr>
                <a:t>0</a:t>
              </a:r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08350A9F-A2B8-7D9D-8B88-D151A8ABAD7C}"/>
                </a:ext>
              </a:extLst>
            </p:cNvPr>
            <p:cNvSpPr/>
            <p:nvPr/>
          </p:nvSpPr>
          <p:spPr bwMode="gray">
            <a:xfrm>
              <a:off x="1483703" y="1855009"/>
              <a:ext cx="258018" cy="252028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C96D0466-6868-CFE4-E997-9BC4068257AE}"/>
                </a:ext>
              </a:extLst>
            </p:cNvPr>
            <p:cNvSpPr/>
            <p:nvPr/>
          </p:nvSpPr>
          <p:spPr bwMode="gray">
            <a:xfrm>
              <a:off x="1373634" y="2121700"/>
              <a:ext cx="258018" cy="252028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E78F31B4-9D47-4002-6D7A-5C6BF537ABCD}"/>
                </a:ext>
              </a:extLst>
            </p:cNvPr>
            <p:cNvSpPr/>
            <p:nvPr/>
          </p:nvSpPr>
          <p:spPr bwMode="gray">
            <a:xfrm>
              <a:off x="1080662" y="2113381"/>
              <a:ext cx="258018" cy="252028"/>
            </a:xfrm>
            <a:prstGeom prst="ellipse">
              <a:avLst/>
            </a:prstGeom>
            <a:solidFill>
              <a:srgbClr val="B1063A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bg1"/>
                  </a:solidFill>
                </a:rPr>
                <a:t>3</a:t>
              </a:r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29D5C6B1-2420-B7EF-E515-0994EAAABE06}"/>
                </a:ext>
              </a:extLst>
            </p:cNvPr>
            <p:cNvSpPr/>
            <p:nvPr/>
          </p:nvSpPr>
          <p:spPr bwMode="gray">
            <a:xfrm>
              <a:off x="984293" y="1835338"/>
              <a:ext cx="258018" cy="252028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tx1"/>
                  </a:solidFill>
                </a:rPr>
                <a:t>4</a:t>
              </a:r>
            </a:p>
          </p:txBody>
        </p:sp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20D6581D-F9E9-88F0-70C9-5D1C8E2638E5}"/>
              </a:ext>
            </a:extLst>
          </p:cNvPr>
          <p:cNvGrpSpPr/>
          <p:nvPr/>
        </p:nvGrpSpPr>
        <p:grpSpPr>
          <a:xfrm>
            <a:off x="3798894" y="2149519"/>
            <a:ext cx="757428" cy="684076"/>
            <a:chOff x="984293" y="1689652"/>
            <a:chExt cx="757428" cy="684076"/>
          </a:xfrm>
        </p:grpSpPr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45F0130C-D937-CB4D-E7FE-AA27457CF6AE}"/>
                </a:ext>
              </a:extLst>
            </p:cNvPr>
            <p:cNvSpPr/>
            <p:nvPr/>
          </p:nvSpPr>
          <p:spPr bwMode="gray">
            <a:xfrm>
              <a:off x="1115616" y="1815666"/>
              <a:ext cx="516036" cy="504056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en-DE" sz="1200" b="1" dirty="0" err="1">
                <a:solidFill>
                  <a:schemeClr val="bg1"/>
                </a:solidFill>
              </a:endParaRPr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3BC9CCF8-CE76-CD7F-0681-588D20D17F82}"/>
                </a:ext>
              </a:extLst>
            </p:cNvPr>
            <p:cNvSpPr/>
            <p:nvPr/>
          </p:nvSpPr>
          <p:spPr bwMode="gray">
            <a:xfrm>
              <a:off x="1244625" y="1689652"/>
              <a:ext cx="258018" cy="252028"/>
            </a:xfrm>
            <a:prstGeom prst="ellipse">
              <a:avLst/>
            </a:prstGeom>
            <a:solidFill>
              <a:srgbClr val="B1063A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bg1"/>
                  </a:solidFill>
                </a:rPr>
                <a:t>0</a:t>
              </a:r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18374811-5214-CB39-BF73-2CBCE9B23BDD}"/>
                </a:ext>
              </a:extLst>
            </p:cNvPr>
            <p:cNvSpPr/>
            <p:nvPr/>
          </p:nvSpPr>
          <p:spPr bwMode="gray">
            <a:xfrm>
              <a:off x="1483703" y="1855009"/>
              <a:ext cx="258018" cy="252028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441BDE8F-3A01-5A3B-600C-56208D4B5839}"/>
                </a:ext>
              </a:extLst>
            </p:cNvPr>
            <p:cNvSpPr/>
            <p:nvPr/>
          </p:nvSpPr>
          <p:spPr bwMode="gray">
            <a:xfrm>
              <a:off x="1373634" y="2121700"/>
              <a:ext cx="258018" cy="252028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3DE85E12-987C-609C-37B0-671FB7749DA8}"/>
                </a:ext>
              </a:extLst>
            </p:cNvPr>
            <p:cNvSpPr/>
            <p:nvPr/>
          </p:nvSpPr>
          <p:spPr bwMode="gray">
            <a:xfrm>
              <a:off x="1080662" y="2113381"/>
              <a:ext cx="258018" cy="252028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0BA1B7B0-00AE-F18F-19BB-1C89974D846B}"/>
                </a:ext>
              </a:extLst>
            </p:cNvPr>
            <p:cNvSpPr/>
            <p:nvPr/>
          </p:nvSpPr>
          <p:spPr bwMode="gray">
            <a:xfrm>
              <a:off x="984293" y="1835338"/>
              <a:ext cx="258018" cy="252028"/>
            </a:xfrm>
            <a:prstGeom prst="ellipse">
              <a:avLst/>
            </a:prstGeom>
            <a:solidFill>
              <a:srgbClr val="B1063A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bg1"/>
                  </a:solidFill>
                </a:rPr>
                <a:t>4</a:t>
              </a:r>
            </a:p>
          </p:txBody>
        </p:sp>
      </p:grpSp>
      <p:grpSp>
        <p:nvGrpSpPr>
          <p:cNvPr id="212" name="Group 211">
            <a:extLst>
              <a:ext uri="{FF2B5EF4-FFF2-40B4-BE49-F238E27FC236}">
                <a16:creationId xmlns:a16="http://schemas.microsoft.com/office/drawing/2014/main" id="{5024C191-F743-4285-2F6E-39C5F1A23DEE}"/>
              </a:ext>
            </a:extLst>
          </p:cNvPr>
          <p:cNvGrpSpPr/>
          <p:nvPr/>
        </p:nvGrpSpPr>
        <p:grpSpPr>
          <a:xfrm>
            <a:off x="1003432" y="2877240"/>
            <a:ext cx="757428" cy="684076"/>
            <a:chOff x="984293" y="1689652"/>
            <a:chExt cx="757428" cy="684076"/>
          </a:xfrm>
        </p:grpSpPr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B052B556-D09C-59E3-17D7-6D9F5808D5AB}"/>
                </a:ext>
              </a:extLst>
            </p:cNvPr>
            <p:cNvSpPr/>
            <p:nvPr/>
          </p:nvSpPr>
          <p:spPr bwMode="gray">
            <a:xfrm>
              <a:off x="1115616" y="1815666"/>
              <a:ext cx="516036" cy="504056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en-DE" sz="1200" b="1" dirty="0" err="1">
                <a:solidFill>
                  <a:schemeClr val="bg1"/>
                </a:solidFill>
              </a:endParaRPr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BC22D9EF-4977-D16D-2BF0-EE2480E8C98C}"/>
                </a:ext>
              </a:extLst>
            </p:cNvPr>
            <p:cNvSpPr/>
            <p:nvPr/>
          </p:nvSpPr>
          <p:spPr bwMode="gray">
            <a:xfrm>
              <a:off x="1244625" y="1689652"/>
              <a:ext cx="258018" cy="252028"/>
            </a:xfrm>
            <a:prstGeom prst="ellipse">
              <a:avLst/>
            </a:prstGeom>
            <a:solidFill>
              <a:srgbClr val="B1063A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bg1"/>
                  </a:solidFill>
                </a:rPr>
                <a:t>0</a:t>
              </a:r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10578633-D815-4A04-8CEB-BBBF51896DA2}"/>
                </a:ext>
              </a:extLst>
            </p:cNvPr>
            <p:cNvSpPr/>
            <p:nvPr/>
          </p:nvSpPr>
          <p:spPr bwMode="gray">
            <a:xfrm>
              <a:off x="1483703" y="1855009"/>
              <a:ext cx="258018" cy="252028"/>
            </a:xfrm>
            <a:prstGeom prst="ellipse">
              <a:avLst/>
            </a:prstGeom>
            <a:solidFill>
              <a:srgbClr val="B1063A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2C616B8E-E011-7244-4EB4-0D9C785FD01B}"/>
                </a:ext>
              </a:extLst>
            </p:cNvPr>
            <p:cNvSpPr/>
            <p:nvPr/>
          </p:nvSpPr>
          <p:spPr bwMode="gray">
            <a:xfrm>
              <a:off x="1373634" y="2121700"/>
              <a:ext cx="258018" cy="252028"/>
            </a:xfrm>
            <a:prstGeom prst="ellipse">
              <a:avLst/>
            </a:prstGeom>
            <a:solidFill>
              <a:srgbClr val="B1063A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bg1"/>
                  </a:solidFill>
                </a:rPr>
                <a:t>2</a:t>
              </a:r>
            </a:p>
          </p:txBody>
        </p:sp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39997641-ECA5-EC78-A9E6-F2062314DBB0}"/>
                </a:ext>
              </a:extLst>
            </p:cNvPr>
            <p:cNvSpPr/>
            <p:nvPr/>
          </p:nvSpPr>
          <p:spPr bwMode="gray">
            <a:xfrm>
              <a:off x="1080662" y="2113381"/>
              <a:ext cx="258018" cy="252028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EA13048F-ECCF-E458-E14E-058997FAD254}"/>
                </a:ext>
              </a:extLst>
            </p:cNvPr>
            <p:cNvSpPr/>
            <p:nvPr/>
          </p:nvSpPr>
          <p:spPr bwMode="gray">
            <a:xfrm>
              <a:off x="984293" y="1835338"/>
              <a:ext cx="258018" cy="252028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tx1"/>
                  </a:solidFill>
                </a:rPr>
                <a:t>4</a:t>
              </a:r>
            </a:p>
          </p:txBody>
        </p:sp>
      </p:grpSp>
      <p:grpSp>
        <p:nvGrpSpPr>
          <p:cNvPr id="219" name="Group 218">
            <a:extLst>
              <a:ext uri="{FF2B5EF4-FFF2-40B4-BE49-F238E27FC236}">
                <a16:creationId xmlns:a16="http://schemas.microsoft.com/office/drawing/2014/main" id="{70EE11E4-807F-00CD-9EB7-2C6257CBB005}"/>
              </a:ext>
            </a:extLst>
          </p:cNvPr>
          <p:cNvGrpSpPr/>
          <p:nvPr/>
        </p:nvGrpSpPr>
        <p:grpSpPr>
          <a:xfrm>
            <a:off x="1928168" y="2877240"/>
            <a:ext cx="757428" cy="684076"/>
            <a:chOff x="984293" y="1689652"/>
            <a:chExt cx="757428" cy="684076"/>
          </a:xfrm>
        </p:grpSpPr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7006B199-0EC8-D6FF-260A-475655A5123C}"/>
                </a:ext>
              </a:extLst>
            </p:cNvPr>
            <p:cNvSpPr/>
            <p:nvPr/>
          </p:nvSpPr>
          <p:spPr bwMode="gray">
            <a:xfrm>
              <a:off x="1115616" y="1815666"/>
              <a:ext cx="516036" cy="504056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en-DE" sz="1200" b="1" dirty="0" err="1">
                <a:solidFill>
                  <a:schemeClr val="bg1"/>
                </a:solidFill>
              </a:endParaRPr>
            </a:p>
          </p:txBody>
        </p:sp>
        <p:sp>
          <p:nvSpPr>
            <p:cNvPr id="221" name="Oval 220">
              <a:extLst>
                <a:ext uri="{FF2B5EF4-FFF2-40B4-BE49-F238E27FC236}">
                  <a16:creationId xmlns:a16="http://schemas.microsoft.com/office/drawing/2014/main" id="{3A25940E-27BD-64A3-AE47-5CF5E97E73A9}"/>
                </a:ext>
              </a:extLst>
            </p:cNvPr>
            <p:cNvSpPr/>
            <p:nvPr/>
          </p:nvSpPr>
          <p:spPr bwMode="gray">
            <a:xfrm>
              <a:off x="1244625" y="1689652"/>
              <a:ext cx="258018" cy="252028"/>
            </a:xfrm>
            <a:prstGeom prst="ellipse">
              <a:avLst/>
            </a:prstGeom>
            <a:solidFill>
              <a:srgbClr val="B1063A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bg1"/>
                  </a:solidFill>
                </a:rPr>
                <a:t>0</a:t>
              </a:r>
            </a:p>
          </p:txBody>
        </p:sp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4292D4CB-E1C8-BBDB-1A0D-BB1A28EB9837}"/>
                </a:ext>
              </a:extLst>
            </p:cNvPr>
            <p:cNvSpPr/>
            <p:nvPr/>
          </p:nvSpPr>
          <p:spPr bwMode="gray">
            <a:xfrm>
              <a:off x="1483703" y="1855009"/>
              <a:ext cx="258018" cy="252028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223" name="Oval 222">
              <a:extLst>
                <a:ext uri="{FF2B5EF4-FFF2-40B4-BE49-F238E27FC236}">
                  <a16:creationId xmlns:a16="http://schemas.microsoft.com/office/drawing/2014/main" id="{49114966-74F7-45C6-2D8A-E030DA99ADA5}"/>
                </a:ext>
              </a:extLst>
            </p:cNvPr>
            <p:cNvSpPr/>
            <p:nvPr/>
          </p:nvSpPr>
          <p:spPr bwMode="gray">
            <a:xfrm>
              <a:off x="1373634" y="2121700"/>
              <a:ext cx="258018" cy="252028"/>
            </a:xfrm>
            <a:prstGeom prst="ellipse">
              <a:avLst/>
            </a:prstGeom>
            <a:solidFill>
              <a:srgbClr val="B1063A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bg1"/>
                  </a:solidFill>
                </a:rPr>
                <a:t>2</a:t>
              </a:r>
            </a:p>
          </p:txBody>
        </p:sp>
        <p:sp>
          <p:nvSpPr>
            <p:cNvPr id="224" name="Oval 223">
              <a:extLst>
                <a:ext uri="{FF2B5EF4-FFF2-40B4-BE49-F238E27FC236}">
                  <a16:creationId xmlns:a16="http://schemas.microsoft.com/office/drawing/2014/main" id="{4B8F731B-D63D-29EE-6D6F-B68FFB45AF7A}"/>
                </a:ext>
              </a:extLst>
            </p:cNvPr>
            <p:cNvSpPr/>
            <p:nvPr/>
          </p:nvSpPr>
          <p:spPr bwMode="gray">
            <a:xfrm>
              <a:off x="1080662" y="2113381"/>
              <a:ext cx="258018" cy="252028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225" name="Oval 224">
              <a:extLst>
                <a:ext uri="{FF2B5EF4-FFF2-40B4-BE49-F238E27FC236}">
                  <a16:creationId xmlns:a16="http://schemas.microsoft.com/office/drawing/2014/main" id="{40D7E898-D547-6F5C-469B-AE64CE460512}"/>
                </a:ext>
              </a:extLst>
            </p:cNvPr>
            <p:cNvSpPr/>
            <p:nvPr/>
          </p:nvSpPr>
          <p:spPr bwMode="gray">
            <a:xfrm>
              <a:off x="984293" y="1835338"/>
              <a:ext cx="258018" cy="252028"/>
            </a:xfrm>
            <a:prstGeom prst="ellipse">
              <a:avLst/>
            </a:prstGeom>
            <a:solidFill>
              <a:srgbClr val="B1063A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bg1"/>
                  </a:solidFill>
                </a:rPr>
                <a:t>4</a:t>
              </a:r>
            </a:p>
          </p:txBody>
        </p:sp>
      </p:grpSp>
      <p:grpSp>
        <p:nvGrpSpPr>
          <p:cNvPr id="226" name="Group 225">
            <a:extLst>
              <a:ext uri="{FF2B5EF4-FFF2-40B4-BE49-F238E27FC236}">
                <a16:creationId xmlns:a16="http://schemas.microsoft.com/office/drawing/2014/main" id="{2688B876-1425-F6B4-4C62-6F750100F931}"/>
              </a:ext>
            </a:extLst>
          </p:cNvPr>
          <p:cNvGrpSpPr/>
          <p:nvPr/>
        </p:nvGrpSpPr>
        <p:grpSpPr>
          <a:xfrm>
            <a:off x="2874158" y="2878328"/>
            <a:ext cx="757428" cy="684076"/>
            <a:chOff x="984293" y="1689652"/>
            <a:chExt cx="757428" cy="684076"/>
          </a:xfrm>
        </p:grpSpPr>
        <p:sp>
          <p:nvSpPr>
            <p:cNvPr id="227" name="Oval 226">
              <a:extLst>
                <a:ext uri="{FF2B5EF4-FFF2-40B4-BE49-F238E27FC236}">
                  <a16:creationId xmlns:a16="http://schemas.microsoft.com/office/drawing/2014/main" id="{34933200-DD5B-BBF6-D9CB-F4C369E81D5F}"/>
                </a:ext>
              </a:extLst>
            </p:cNvPr>
            <p:cNvSpPr/>
            <p:nvPr/>
          </p:nvSpPr>
          <p:spPr bwMode="gray">
            <a:xfrm>
              <a:off x="1115616" y="1815666"/>
              <a:ext cx="516036" cy="504056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en-DE" sz="1200" b="1" dirty="0" err="1">
                <a:solidFill>
                  <a:schemeClr val="bg1"/>
                </a:solidFill>
              </a:endParaRPr>
            </a:p>
          </p:txBody>
        </p:sp>
        <p:sp>
          <p:nvSpPr>
            <p:cNvPr id="228" name="Oval 227">
              <a:extLst>
                <a:ext uri="{FF2B5EF4-FFF2-40B4-BE49-F238E27FC236}">
                  <a16:creationId xmlns:a16="http://schemas.microsoft.com/office/drawing/2014/main" id="{49DFF931-0F75-AA76-62E5-C98326D97D72}"/>
                </a:ext>
              </a:extLst>
            </p:cNvPr>
            <p:cNvSpPr/>
            <p:nvPr/>
          </p:nvSpPr>
          <p:spPr bwMode="gray">
            <a:xfrm>
              <a:off x="1244625" y="1689652"/>
              <a:ext cx="258018" cy="252028"/>
            </a:xfrm>
            <a:prstGeom prst="ellipse">
              <a:avLst/>
            </a:prstGeom>
            <a:solidFill>
              <a:srgbClr val="B1063A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bg1"/>
                  </a:solidFill>
                </a:rPr>
                <a:t>0</a:t>
              </a:r>
            </a:p>
          </p:txBody>
        </p:sp>
        <p:sp>
          <p:nvSpPr>
            <p:cNvPr id="229" name="Oval 228">
              <a:extLst>
                <a:ext uri="{FF2B5EF4-FFF2-40B4-BE49-F238E27FC236}">
                  <a16:creationId xmlns:a16="http://schemas.microsoft.com/office/drawing/2014/main" id="{DAF88394-F9A7-5E84-2E8E-8195D335467F}"/>
                </a:ext>
              </a:extLst>
            </p:cNvPr>
            <p:cNvSpPr/>
            <p:nvPr/>
          </p:nvSpPr>
          <p:spPr bwMode="gray">
            <a:xfrm>
              <a:off x="1483703" y="1855009"/>
              <a:ext cx="258018" cy="252028"/>
            </a:xfrm>
            <a:prstGeom prst="ellipse">
              <a:avLst/>
            </a:prstGeom>
            <a:solidFill>
              <a:srgbClr val="B1063A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230" name="Oval 229">
              <a:extLst>
                <a:ext uri="{FF2B5EF4-FFF2-40B4-BE49-F238E27FC236}">
                  <a16:creationId xmlns:a16="http://schemas.microsoft.com/office/drawing/2014/main" id="{F4E8E3E7-8A06-2531-37B3-CAF94AB25EB4}"/>
                </a:ext>
              </a:extLst>
            </p:cNvPr>
            <p:cNvSpPr/>
            <p:nvPr/>
          </p:nvSpPr>
          <p:spPr bwMode="gray">
            <a:xfrm>
              <a:off x="1373634" y="2121700"/>
              <a:ext cx="258018" cy="252028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231" name="Oval 230">
              <a:extLst>
                <a:ext uri="{FF2B5EF4-FFF2-40B4-BE49-F238E27FC236}">
                  <a16:creationId xmlns:a16="http://schemas.microsoft.com/office/drawing/2014/main" id="{2DF21FE2-BA8C-8CB6-46B3-DF2202592D00}"/>
                </a:ext>
              </a:extLst>
            </p:cNvPr>
            <p:cNvSpPr/>
            <p:nvPr/>
          </p:nvSpPr>
          <p:spPr bwMode="gray">
            <a:xfrm>
              <a:off x="1080662" y="2113381"/>
              <a:ext cx="258018" cy="252028"/>
            </a:xfrm>
            <a:prstGeom prst="ellipse">
              <a:avLst/>
            </a:prstGeom>
            <a:solidFill>
              <a:srgbClr val="B1063A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bg1"/>
                  </a:solidFill>
                </a:rPr>
                <a:t>3</a:t>
              </a:r>
            </a:p>
          </p:txBody>
        </p:sp>
        <p:sp>
          <p:nvSpPr>
            <p:cNvPr id="232" name="Oval 231">
              <a:extLst>
                <a:ext uri="{FF2B5EF4-FFF2-40B4-BE49-F238E27FC236}">
                  <a16:creationId xmlns:a16="http://schemas.microsoft.com/office/drawing/2014/main" id="{DF704A88-ACF6-1CFC-0E86-3BB6096128E1}"/>
                </a:ext>
              </a:extLst>
            </p:cNvPr>
            <p:cNvSpPr/>
            <p:nvPr/>
          </p:nvSpPr>
          <p:spPr bwMode="gray">
            <a:xfrm>
              <a:off x="984293" y="1835338"/>
              <a:ext cx="258018" cy="252028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tx1"/>
                  </a:solidFill>
                </a:rPr>
                <a:t>4</a:t>
              </a:r>
            </a:p>
          </p:txBody>
        </p:sp>
      </p:grpSp>
      <p:grpSp>
        <p:nvGrpSpPr>
          <p:cNvPr id="233" name="Group 232">
            <a:extLst>
              <a:ext uri="{FF2B5EF4-FFF2-40B4-BE49-F238E27FC236}">
                <a16:creationId xmlns:a16="http://schemas.microsoft.com/office/drawing/2014/main" id="{C54034E1-E588-C3A1-D39D-AE48A1E19A2A}"/>
              </a:ext>
            </a:extLst>
          </p:cNvPr>
          <p:cNvGrpSpPr/>
          <p:nvPr/>
        </p:nvGrpSpPr>
        <p:grpSpPr>
          <a:xfrm>
            <a:off x="3798894" y="2878328"/>
            <a:ext cx="757428" cy="684076"/>
            <a:chOff x="984293" y="1689652"/>
            <a:chExt cx="757428" cy="684076"/>
          </a:xfrm>
        </p:grpSpPr>
        <p:sp>
          <p:nvSpPr>
            <p:cNvPr id="234" name="Oval 233">
              <a:extLst>
                <a:ext uri="{FF2B5EF4-FFF2-40B4-BE49-F238E27FC236}">
                  <a16:creationId xmlns:a16="http://schemas.microsoft.com/office/drawing/2014/main" id="{FF511E45-8E86-EE89-E1B0-512E161A9CFE}"/>
                </a:ext>
              </a:extLst>
            </p:cNvPr>
            <p:cNvSpPr/>
            <p:nvPr/>
          </p:nvSpPr>
          <p:spPr bwMode="gray">
            <a:xfrm>
              <a:off x="1115616" y="1815666"/>
              <a:ext cx="516036" cy="504056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en-DE" sz="1200" b="1" dirty="0" err="1">
                <a:solidFill>
                  <a:schemeClr val="bg1"/>
                </a:solidFill>
              </a:endParaRPr>
            </a:p>
          </p:txBody>
        </p:sp>
        <p:sp>
          <p:nvSpPr>
            <p:cNvPr id="235" name="Oval 234">
              <a:extLst>
                <a:ext uri="{FF2B5EF4-FFF2-40B4-BE49-F238E27FC236}">
                  <a16:creationId xmlns:a16="http://schemas.microsoft.com/office/drawing/2014/main" id="{5684A383-5D90-605A-C28F-37818D57EBFD}"/>
                </a:ext>
              </a:extLst>
            </p:cNvPr>
            <p:cNvSpPr/>
            <p:nvPr/>
          </p:nvSpPr>
          <p:spPr bwMode="gray">
            <a:xfrm>
              <a:off x="1244625" y="1689652"/>
              <a:ext cx="258018" cy="252028"/>
            </a:xfrm>
            <a:prstGeom prst="ellipse">
              <a:avLst/>
            </a:prstGeom>
            <a:solidFill>
              <a:srgbClr val="B1063A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bg1"/>
                  </a:solidFill>
                </a:rPr>
                <a:t>0</a:t>
              </a:r>
            </a:p>
          </p:txBody>
        </p:sp>
        <p:sp>
          <p:nvSpPr>
            <p:cNvPr id="236" name="Oval 235">
              <a:extLst>
                <a:ext uri="{FF2B5EF4-FFF2-40B4-BE49-F238E27FC236}">
                  <a16:creationId xmlns:a16="http://schemas.microsoft.com/office/drawing/2014/main" id="{960C1C04-BE91-609B-99D8-332AEE25E978}"/>
                </a:ext>
              </a:extLst>
            </p:cNvPr>
            <p:cNvSpPr/>
            <p:nvPr/>
          </p:nvSpPr>
          <p:spPr bwMode="gray">
            <a:xfrm>
              <a:off x="1483703" y="1855009"/>
              <a:ext cx="258018" cy="252028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237" name="Oval 236">
              <a:extLst>
                <a:ext uri="{FF2B5EF4-FFF2-40B4-BE49-F238E27FC236}">
                  <a16:creationId xmlns:a16="http://schemas.microsoft.com/office/drawing/2014/main" id="{2E0C58DC-D18B-06A6-BD71-76D6D13D3CBD}"/>
                </a:ext>
              </a:extLst>
            </p:cNvPr>
            <p:cNvSpPr/>
            <p:nvPr/>
          </p:nvSpPr>
          <p:spPr bwMode="gray">
            <a:xfrm>
              <a:off x="1373634" y="2121700"/>
              <a:ext cx="258018" cy="252028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238" name="Oval 237">
              <a:extLst>
                <a:ext uri="{FF2B5EF4-FFF2-40B4-BE49-F238E27FC236}">
                  <a16:creationId xmlns:a16="http://schemas.microsoft.com/office/drawing/2014/main" id="{8B700EC9-2921-1990-4732-2DC4047A6804}"/>
                </a:ext>
              </a:extLst>
            </p:cNvPr>
            <p:cNvSpPr/>
            <p:nvPr/>
          </p:nvSpPr>
          <p:spPr bwMode="gray">
            <a:xfrm>
              <a:off x="1080662" y="2113381"/>
              <a:ext cx="258018" cy="252028"/>
            </a:xfrm>
            <a:prstGeom prst="ellipse">
              <a:avLst/>
            </a:prstGeom>
            <a:solidFill>
              <a:srgbClr val="B1063A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bg1"/>
                  </a:solidFill>
                </a:rPr>
                <a:t>3</a:t>
              </a:r>
            </a:p>
          </p:txBody>
        </p:sp>
        <p:sp>
          <p:nvSpPr>
            <p:cNvPr id="239" name="Oval 238">
              <a:extLst>
                <a:ext uri="{FF2B5EF4-FFF2-40B4-BE49-F238E27FC236}">
                  <a16:creationId xmlns:a16="http://schemas.microsoft.com/office/drawing/2014/main" id="{47B4C4B5-B7F7-3A2C-E11C-72E71B958AE4}"/>
                </a:ext>
              </a:extLst>
            </p:cNvPr>
            <p:cNvSpPr/>
            <p:nvPr/>
          </p:nvSpPr>
          <p:spPr bwMode="gray">
            <a:xfrm>
              <a:off x="984293" y="1835338"/>
              <a:ext cx="258018" cy="252028"/>
            </a:xfrm>
            <a:prstGeom prst="ellipse">
              <a:avLst/>
            </a:prstGeom>
            <a:solidFill>
              <a:srgbClr val="B1063A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bg1"/>
                  </a:solidFill>
                </a:rPr>
                <a:t>4</a:t>
              </a:r>
            </a:p>
          </p:txBody>
        </p:sp>
      </p:grpSp>
      <p:grpSp>
        <p:nvGrpSpPr>
          <p:cNvPr id="240" name="Group 239">
            <a:extLst>
              <a:ext uri="{FF2B5EF4-FFF2-40B4-BE49-F238E27FC236}">
                <a16:creationId xmlns:a16="http://schemas.microsoft.com/office/drawing/2014/main" id="{CF1D7C45-294D-FE04-781B-658C889C9941}"/>
              </a:ext>
            </a:extLst>
          </p:cNvPr>
          <p:cNvGrpSpPr/>
          <p:nvPr/>
        </p:nvGrpSpPr>
        <p:grpSpPr>
          <a:xfrm>
            <a:off x="1003432" y="3606049"/>
            <a:ext cx="757428" cy="684076"/>
            <a:chOff x="984293" y="1689652"/>
            <a:chExt cx="757428" cy="684076"/>
          </a:xfrm>
        </p:grpSpPr>
        <p:sp>
          <p:nvSpPr>
            <p:cNvPr id="241" name="Oval 240">
              <a:extLst>
                <a:ext uri="{FF2B5EF4-FFF2-40B4-BE49-F238E27FC236}">
                  <a16:creationId xmlns:a16="http://schemas.microsoft.com/office/drawing/2014/main" id="{5AA1EA46-71BC-DCCC-5351-B7CF6391E685}"/>
                </a:ext>
              </a:extLst>
            </p:cNvPr>
            <p:cNvSpPr/>
            <p:nvPr/>
          </p:nvSpPr>
          <p:spPr bwMode="gray">
            <a:xfrm>
              <a:off x="1115616" y="1815666"/>
              <a:ext cx="516036" cy="504056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en-DE" sz="1200" b="1" dirty="0" err="1">
                <a:solidFill>
                  <a:schemeClr val="bg1"/>
                </a:solidFill>
              </a:endParaRPr>
            </a:p>
          </p:txBody>
        </p:sp>
        <p:sp>
          <p:nvSpPr>
            <p:cNvPr id="242" name="Oval 241">
              <a:extLst>
                <a:ext uri="{FF2B5EF4-FFF2-40B4-BE49-F238E27FC236}">
                  <a16:creationId xmlns:a16="http://schemas.microsoft.com/office/drawing/2014/main" id="{BCA96286-31FA-F7EB-9C6A-51EC52A2102E}"/>
                </a:ext>
              </a:extLst>
            </p:cNvPr>
            <p:cNvSpPr/>
            <p:nvPr/>
          </p:nvSpPr>
          <p:spPr bwMode="gray">
            <a:xfrm>
              <a:off x="1244625" y="1689652"/>
              <a:ext cx="258018" cy="252028"/>
            </a:xfrm>
            <a:prstGeom prst="ellipse">
              <a:avLst/>
            </a:prstGeom>
            <a:solidFill>
              <a:srgbClr val="B1063A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bg1"/>
                  </a:solidFill>
                </a:rPr>
                <a:t>0</a:t>
              </a:r>
            </a:p>
          </p:txBody>
        </p:sp>
        <p:sp>
          <p:nvSpPr>
            <p:cNvPr id="243" name="Oval 242">
              <a:extLst>
                <a:ext uri="{FF2B5EF4-FFF2-40B4-BE49-F238E27FC236}">
                  <a16:creationId xmlns:a16="http://schemas.microsoft.com/office/drawing/2014/main" id="{5D78B46B-CA05-2F5D-5676-07C6E509B0BD}"/>
                </a:ext>
              </a:extLst>
            </p:cNvPr>
            <p:cNvSpPr/>
            <p:nvPr/>
          </p:nvSpPr>
          <p:spPr bwMode="gray">
            <a:xfrm>
              <a:off x="1483703" y="1855009"/>
              <a:ext cx="258018" cy="252028"/>
            </a:xfrm>
            <a:prstGeom prst="ellipse">
              <a:avLst/>
            </a:prstGeom>
            <a:solidFill>
              <a:srgbClr val="B1063A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244" name="Oval 243">
              <a:extLst>
                <a:ext uri="{FF2B5EF4-FFF2-40B4-BE49-F238E27FC236}">
                  <a16:creationId xmlns:a16="http://schemas.microsoft.com/office/drawing/2014/main" id="{853060A9-8FB8-34E9-2977-89D6D4BBD11E}"/>
                </a:ext>
              </a:extLst>
            </p:cNvPr>
            <p:cNvSpPr/>
            <p:nvPr/>
          </p:nvSpPr>
          <p:spPr bwMode="gray">
            <a:xfrm>
              <a:off x="1373634" y="2121700"/>
              <a:ext cx="258018" cy="252028"/>
            </a:xfrm>
            <a:prstGeom prst="ellipse">
              <a:avLst/>
            </a:prstGeom>
            <a:solidFill>
              <a:srgbClr val="B1063A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bg1"/>
                  </a:solidFill>
                </a:rPr>
                <a:t>2</a:t>
              </a:r>
            </a:p>
          </p:txBody>
        </p:sp>
        <p:sp>
          <p:nvSpPr>
            <p:cNvPr id="245" name="Oval 244">
              <a:extLst>
                <a:ext uri="{FF2B5EF4-FFF2-40B4-BE49-F238E27FC236}">
                  <a16:creationId xmlns:a16="http://schemas.microsoft.com/office/drawing/2014/main" id="{FED38E1E-0076-5C78-6AE7-16795BC1309F}"/>
                </a:ext>
              </a:extLst>
            </p:cNvPr>
            <p:cNvSpPr/>
            <p:nvPr/>
          </p:nvSpPr>
          <p:spPr bwMode="gray">
            <a:xfrm>
              <a:off x="1080662" y="2113381"/>
              <a:ext cx="258018" cy="252028"/>
            </a:xfrm>
            <a:prstGeom prst="ellipse">
              <a:avLst/>
            </a:prstGeom>
            <a:solidFill>
              <a:srgbClr val="B1063A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bg1"/>
                  </a:solidFill>
                </a:rPr>
                <a:t>3</a:t>
              </a:r>
            </a:p>
          </p:txBody>
        </p:sp>
        <p:sp>
          <p:nvSpPr>
            <p:cNvPr id="246" name="Oval 245">
              <a:extLst>
                <a:ext uri="{FF2B5EF4-FFF2-40B4-BE49-F238E27FC236}">
                  <a16:creationId xmlns:a16="http://schemas.microsoft.com/office/drawing/2014/main" id="{1EBCBEB9-385B-F0A2-AAF9-DD6CC906DC79}"/>
                </a:ext>
              </a:extLst>
            </p:cNvPr>
            <p:cNvSpPr/>
            <p:nvPr/>
          </p:nvSpPr>
          <p:spPr bwMode="gray">
            <a:xfrm>
              <a:off x="984293" y="1835338"/>
              <a:ext cx="258018" cy="252028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tx1"/>
                  </a:solidFill>
                </a:rPr>
                <a:t>4</a:t>
              </a:r>
            </a:p>
          </p:txBody>
        </p:sp>
      </p:grpSp>
      <p:grpSp>
        <p:nvGrpSpPr>
          <p:cNvPr id="247" name="Group 246">
            <a:extLst>
              <a:ext uri="{FF2B5EF4-FFF2-40B4-BE49-F238E27FC236}">
                <a16:creationId xmlns:a16="http://schemas.microsoft.com/office/drawing/2014/main" id="{784A54DE-21FD-286D-9F99-5527978163EA}"/>
              </a:ext>
            </a:extLst>
          </p:cNvPr>
          <p:cNvGrpSpPr/>
          <p:nvPr/>
        </p:nvGrpSpPr>
        <p:grpSpPr>
          <a:xfrm>
            <a:off x="1928168" y="3606049"/>
            <a:ext cx="757428" cy="684076"/>
            <a:chOff x="984293" y="1689652"/>
            <a:chExt cx="757428" cy="684076"/>
          </a:xfrm>
        </p:grpSpPr>
        <p:sp>
          <p:nvSpPr>
            <p:cNvPr id="248" name="Oval 247">
              <a:extLst>
                <a:ext uri="{FF2B5EF4-FFF2-40B4-BE49-F238E27FC236}">
                  <a16:creationId xmlns:a16="http://schemas.microsoft.com/office/drawing/2014/main" id="{2E8157FB-33E7-AA49-9635-FC53FAE7E182}"/>
                </a:ext>
              </a:extLst>
            </p:cNvPr>
            <p:cNvSpPr/>
            <p:nvPr/>
          </p:nvSpPr>
          <p:spPr bwMode="gray">
            <a:xfrm>
              <a:off x="1115616" y="1815666"/>
              <a:ext cx="516036" cy="504056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en-DE" sz="1200" b="1" dirty="0" err="1">
                <a:solidFill>
                  <a:schemeClr val="bg1"/>
                </a:solidFill>
              </a:endParaRPr>
            </a:p>
          </p:txBody>
        </p:sp>
        <p:sp>
          <p:nvSpPr>
            <p:cNvPr id="249" name="Oval 248">
              <a:extLst>
                <a:ext uri="{FF2B5EF4-FFF2-40B4-BE49-F238E27FC236}">
                  <a16:creationId xmlns:a16="http://schemas.microsoft.com/office/drawing/2014/main" id="{636379BC-7EC9-4E19-203C-6D57333ADBEF}"/>
                </a:ext>
              </a:extLst>
            </p:cNvPr>
            <p:cNvSpPr/>
            <p:nvPr/>
          </p:nvSpPr>
          <p:spPr bwMode="gray">
            <a:xfrm>
              <a:off x="1244625" y="1689652"/>
              <a:ext cx="258018" cy="252028"/>
            </a:xfrm>
            <a:prstGeom prst="ellipse">
              <a:avLst/>
            </a:prstGeom>
            <a:solidFill>
              <a:srgbClr val="B1063A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bg1"/>
                  </a:solidFill>
                </a:rPr>
                <a:t>0</a:t>
              </a:r>
            </a:p>
          </p:txBody>
        </p:sp>
        <p:sp>
          <p:nvSpPr>
            <p:cNvPr id="250" name="Oval 249">
              <a:extLst>
                <a:ext uri="{FF2B5EF4-FFF2-40B4-BE49-F238E27FC236}">
                  <a16:creationId xmlns:a16="http://schemas.microsoft.com/office/drawing/2014/main" id="{D2EFD266-EC62-90F3-671C-90337169D96E}"/>
                </a:ext>
              </a:extLst>
            </p:cNvPr>
            <p:cNvSpPr/>
            <p:nvPr/>
          </p:nvSpPr>
          <p:spPr bwMode="gray">
            <a:xfrm>
              <a:off x="1483703" y="1855009"/>
              <a:ext cx="258018" cy="252028"/>
            </a:xfrm>
            <a:prstGeom prst="ellipse">
              <a:avLst/>
            </a:prstGeom>
            <a:solidFill>
              <a:srgbClr val="B1063A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251" name="Oval 250">
              <a:extLst>
                <a:ext uri="{FF2B5EF4-FFF2-40B4-BE49-F238E27FC236}">
                  <a16:creationId xmlns:a16="http://schemas.microsoft.com/office/drawing/2014/main" id="{F7505E10-69C8-89BF-55E0-D870DAE02BF1}"/>
                </a:ext>
              </a:extLst>
            </p:cNvPr>
            <p:cNvSpPr/>
            <p:nvPr/>
          </p:nvSpPr>
          <p:spPr bwMode="gray">
            <a:xfrm>
              <a:off x="1373634" y="2121700"/>
              <a:ext cx="258018" cy="252028"/>
            </a:xfrm>
            <a:prstGeom prst="ellipse">
              <a:avLst/>
            </a:prstGeom>
            <a:solidFill>
              <a:srgbClr val="B1063A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bg1"/>
                  </a:solidFill>
                </a:rPr>
                <a:t>2</a:t>
              </a:r>
            </a:p>
          </p:txBody>
        </p:sp>
        <p:sp>
          <p:nvSpPr>
            <p:cNvPr id="252" name="Oval 251">
              <a:extLst>
                <a:ext uri="{FF2B5EF4-FFF2-40B4-BE49-F238E27FC236}">
                  <a16:creationId xmlns:a16="http://schemas.microsoft.com/office/drawing/2014/main" id="{5E258F51-8771-CCB7-8C72-C267C1F60670}"/>
                </a:ext>
              </a:extLst>
            </p:cNvPr>
            <p:cNvSpPr/>
            <p:nvPr/>
          </p:nvSpPr>
          <p:spPr bwMode="gray">
            <a:xfrm>
              <a:off x="1080662" y="2113381"/>
              <a:ext cx="258018" cy="252028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253" name="Oval 252">
              <a:extLst>
                <a:ext uri="{FF2B5EF4-FFF2-40B4-BE49-F238E27FC236}">
                  <a16:creationId xmlns:a16="http://schemas.microsoft.com/office/drawing/2014/main" id="{169B6C09-AE79-1EC6-39FA-6BE6311355F2}"/>
                </a:ext>
              </a:extLst>
            </p:cNvPr>
            <p:cNvSpPr/>
            <p:nvPr/>
          </p:nvSpPr>
          <p:spPr bwMode="gray">
            <a:xfrm>
              <a:off x="984293" y="1835338"/>
              <a:ext cx="258018" cy="252028"/>
            </a:xfrm>
            <a:prstGeom prst="ellipse">
              <a:avLst/>
            </a:prstGeom>
            <a:solidFill>
              <a:srgbClr val="B1063A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bg1"/>
                  </a:solidFill>
                </a:rPr>
                <a:t>4</a:t>
              </a:r>
            </a:p>
          </p:txBody>
        </p:sp>
      </p:grpSp>
      <p:grpSp>
        <p:nvGrpSpPr>
          <p:cNvPr id="254" name="Group 253">
            <a:extLst>
              <a:ext uri="{FF2B5EF4-FFF2-40B4-BE49-F238E27FC236}">
                <a16:creationId xmlns:a16="http://schemas.microsoft.com/office/drawing/2014/main" id="{148B0B0F-D6B2-BB7A-81CD-A6C67FAB6F4B}"/>
              </a:ext>
            </a:extLst>
          </p:cNvPr>
          <p:cNvGrpSpPr/>
          <p:nvPr/>
        </p:nvGrpSpPr>
        <p:grpSpPr>
          <a:xfrm>
            <a:off x="2874158" y="3607137"/>
            <a:ext cx="757428" cy="684076"/>
            <a:chOff x="984293" y="1689652"/>
            <a:chExt cx="757428" cy="684076"/>
          </a:xfrm>
        </p:grpSpPr>
        <p:sp>
          <p:nvSpPr>
            <p:cNvPr id="255" name="Oval 254">
              <a:extLst>
                <a:ext uri="{FF2B5EF4-FFF2-40B4-BE49-F238E27FC236}">
                  <a16:creationId xmlns:a16="http://schemas.microsoft.com/office/drawing/2014/main" id="{60A4BF8A-37BC-A066-DBED-385B68964941}"/>
                </a:ext>
              </a:extLst>
            </p:cNvPr>
            <p:cNvSpPr/>
            <p:nvPr/>
          </p:nvSpPr>
          <p:spPr bwMode="gray">
            <a:xfrm>
              <a:off x="1115616" y="1815666"/>
              <a:ext cx="516036" cy="504056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en-DE" sz="1200" b="1" dirty="0" err="1">
                <a:solidFill>
                  <a:schemeClr val="bg1"/>
                </a:solidFill>
              </a:endParaRPr>
            </a:p>
          </p:txBody>
        </p:sp>
        <p:sp>
          <p:nvSpPr>
            <p:cNvPr id="256" name="Oval 255">
              <a:extLst>
                <a:ext uri="{FF2B5EF4-FFF2-40B4-BE49-F238E27FC236}">
                  <a16:creationId xmlns:a16="http://schemas.microsoft.com/office/drawing/2014/main" id="{3771F43B-3F86-1824-907F-3CB22697661B}"/>
                </a:ext>
              </a:extLst>
            </p:cNvPr>
            <p:cNvSpPr/>
            <p:nvPr/>
          </p:nvSpPr>
          <p:spPr bwMode="gray">
            <a:xfrm>
              <a:off x="1244625" y="1689652"/>
              <a:ext cx="258018" cy="252028"/>
            </a:xfrm>
            <a:prstGeom prst="ellipse">
              <a:avLst/>
            </a:prstGeom>
            <a:solidFill>
              <a:srgbClr val="B1063A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bg1"/>
                  </a:solidFill>
                </a:rPr>
                <a:t>0</a:t>
              </a:r>
            </a:p>
          </p:txBody>
        </p:sp>
        <p:sp>
          <p:nvSpPr>
            <p:cNvPr id="257" name="Oval 256">
              <a:extLst>
                <a:ext uri="{FF2B5EF4-FFF2-40B4-BE49-F238E27FC236}">
                  <a16:creationId xmlns:a16="http://schemas.microsoft.com/office/drawing/2014/main" id="{45414ACF-0580-1EE8-47B3-41C28747CBFB}"/>
                </a:ext>
              </a:extLst>
            </p:cNvPr>
            <p:cNvSpPr/>
            <p:nvPr/>
          </p:nvSpPr>
          <p:spPr bwMode="gray">
            <a:xfrm>
              <a:off x="1483703" y="1855009"/>
              <a:ext cx="258018" cy="252028"/>
            </a:xfrm>
            <a:prstGeom prst="ellipse">
              <a:avLst/>
            </a:prstGeom>
            <a:solidFill>
              <a:srgbClr val="B1063A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258" name="Oval 257">
              <a:extLst>
                <a:ext uri="{FF2B5EF4-FFF2-40B4-BE49-F238E27FC236}">
                  <a16:creationId xmlns:a16="http://schemas.microsoft.com/office/drawing/2014/main" id="{5E5FA409-FAF9-B79D-2B35-DD0A0E6B8D1E}"/>
                </a:ext>
              </a:extLst>
            </p:cNvPr>
            <p:cNvSpPr/>
            <p:nvPr/>
          </p:nvSpPr>
          <p:spPr bwMode="gray">
            <a:xfrm>
              <a:off x="1373634" y="2121700"/>
              <a:ext cx="258018" cy="252028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259" name="Oval 258">
              <a:extLst>
                <a:ext uri="{FF2B5EF4-FFF2-40B4-BE49-F238E27FC236}">
                  <a16:creationId xmlns:a16="http://schemas.microsoft.com/office/drawing/2014/main" id="{33B1CEF5-ACEB-B1E3-9332-BE59A1CBEE71}"/>
                </a:ext>
              </a:extLst>
            </p:cNvPr>
            <p:cNvSpPr/>
            <p:nvPr/>
          </p:nvSpPr>
          <p:spPr bwMode="gray">
            <a:xfrm>
              <a:off x="1080662" y="2113381"/>
              <a:ext cx="258018" cy="252028"/>
            </a:xfrm>
            <a:prstGeom prst="ellipse">
              <a:avLst/>
            </a:prstGeom>
            <a:solidFill>
              <a:srgbClr val="B1063A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bg1"/>
                  </a:solidFill>
                </a:rPr>
                <a:t>3</a:t>
              </a:r>
            </a:p>
          </p:txBody>
        </p:sp>
        <p:sp>
          <p:nvSpPr>
            <p:cNvPr id="260" name="Oval 259">
              <a:extLst>
                <a:ext uri="{FF2B5EF4-FFF2-40B4-BE49-F238E27FC236}">
                  <a16:creationId xmlns:a16="http://schemas.microsoft.com/office/drawing/2014/main" id="{3AB08627-3CCB-0C22-511C-F8F0B0F0640B}"/>
                </a:ext>
              </a:extLst>
            </p:cNvPr>
            <p:cNvSpPr/>
            <p:nvPr/>
          </p:nvSpPr>
          <p:spPr bwMode="gray">
            <a:xfrm>
              <a:off x="984293" y="1835338"/>
              <a:ext cx="258018" cy="252028"/>
            </a:xfrm>
            <a:prstGeom prst="ellipse">
              <a:avLst/>
            </a:prstGeom>
            <a:solidFill>
              <a:srgbClr val="B1063A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bg1"/>
                  </a:solidFill>
                </a:rPr>
                <a:t>4</a:t>
              </a:r>
            </a:p>
          </p:txBody>
        </p:sp>
      </p:grpSp>
      <p:grpSp>
        <p:nvGrpSpPr>
          <p:cNvPr id="261" name="Group 260">
            <a:extLst>
              <a:ext uri="{FF2B5EF4-FFF2-40B4-BE49-F238E27FC236}">
                <a16:creationId xmlns:a16="http://schemas.microsoft.com/office/drawing/2014/main" id="{B751F618-2FE9-459F-3718-360D9F38AA23}"/>
              </a:ext>
            </a:extLst>
          </p:cNvPr>
          <p:cNvGrpSpPr/>
          <p:nvPr/>
        </p:nvGrpSpPr>
        <p:grpSpPr>
          <a:xfrm>
            <a:off x="3798894" y="3607137"/>
            <a:ext cx="757428" cy="684076"/>
            <a:chOff x="984293" y="1689652"/>
            <a:chExt cx="757428" cy="684076"/>
          </a:xfrm>
        </p:grpSpPr>
        <p:sp>
          <p:nvSpPr>
            <p:cNvPr id="262" name="Oval 261">
              <a:extLst>
                <a:ext uri="{FF2B5EF4-FFF2-40B4-BE49-F238E27FC236}">
                  <a16:creationId xmlns:a16="http://schemas.microsoft.com/office/drawing/2014/main" id="{AC110979-49D6-D91B-1154-0271E18D33AB}"/>
                </a:ext>
              </a:extLst>
            </p:cNvPr>
            <p:cNvSpPr/>
            <p:nvPr/>
          </p:nvSpPr>
          <p:spPr bwMode="gray">
            <a:xfrm>
              <a:off x="1115616" y="1815666"/>
              <a:ext cx="516036" cy="504056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en-DE" sz="1200" b="1" dirty="0" err="1">
                <a:solidFill>
                  <a:schemeClr val="bg1"/>
                </a:solidFill>
              </a:endParaRPr>
            </a:p>
          </p:txBody>
        </p:sp>
        <p:sp>
          <p:nvSpPr>
            <p:cNvPr id="263" name="Oval 262">
              <a:extLst>
                <a:ext uri="{FF2B5EF4-FFF2-40B4-BE49-F238E27FC236}">
                  <a16:creationId xmlns:a16="http://schemas.microsoft.com/office/drawing/2014/main" id="{23DE9F0B-B58F-28A4-F1E8-261461309A7A}"/>
                </a:ext>
              </a:extLst>
            </p:cNvPr>
            <p:cNvSpPr/>
            <p:nvPr/>
          </p:nvSpPr>
          <p:spPr bwMode="gray">
            <a:xfrm>
              <a:off x="1244625" y="1689652"/>
              <a:ext cx="258018" cy="252028"/>
            </a:xfrm>
            <a:prstGeom prst="ellipse">
              <a:avLst/>
            </a:prstGeom>
            <a:solidFill>
              <a:srgbClr val="B1063A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bg1"/>
                  </a:solidFill>
                </a:rPr>
                <a:t>0</a:t>
              </a:r>
            </a:p>
          </p:txBody>
        </p:sp>
        <p:sp>
          <p:nvSpPr>
            <p:cNvPr id="264" name="Oval 263">
              <a:extLst>
                <a:ext uri="{FF2B5EF4-FFF2-40B4-BE49-F238E27FC236}">
                  <a16:creationId xmlns:a16="http://schemas.microsoft.com/office/drawing/2014/main" id="{1F61624A-EFA2-641A-6BDD-234BBC2183CA}"/>
                </a:ext>
              </a:extLst>
            </p:cNvPr>
            <p:cNvSpPr/>
            <p:nvPr/>
          </p:nvSpPr>
          <p:spPr bwMode="gray">
            <a:xfrm>
              <a:off x="1483703" y="1855009"/>
              <a:ext cx="258018" cy="252028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265" name="Oval 264">
              <a:extLst>
                <a:ext uri="{FF2B5EF4-FFF2-40B4-BE49-F238E27FC236}">
                  <a16:creationId xmlns:a16="http://schemas.microsoft.com/office/drawing/2014/main" id="{7A9E85DD-CBEC-B5AF-9E4A-BD3983AE3316}"/>
                </a:ext>
              </a:extLst>
            </p:cNvPr>
            <p:cNvSpPr/>
            <p:nvPr/>
          </p:nvSpPr>
          <p:spPr bwMode="gray">
            <a:xfrm>
              <a:off x="1373634" y="2121700"/>
              <a:ext cx="258018" cy="252028"/>
            </a:xfrm>
            <a:prstGeom prst="ellipse">
              <a:avLst/>
            </a:prstGeom>
            <a:solidFill>
              <a:srgbClr val="B1063A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bg1"/>
                  </a:solidFill>
                </a:rPr>
                <a:t>2</a:t>
              </a:r>
            </a:p>
          </p:txBody>
        </p:sp>
        <p:sp>
          <p:nvSpPr>
            <p:cNvPr id="266" name="Oval 265">
              <a:extLst>
                <a:ext uri="{FF2B5EF4-FFF2-40B4-BE49-F238E27FC236}">
                  <a16:creationId xmlns:a16="http://schemas.microsoft.com/office/drawing/2014/main" id="{98B4B01B-FB61-79B5-0CA8-68944AA80747}"/>
                </a:ext>
              </a:extLst>
            </p:cNvPr>
            <p:cNvSpPr/>
            <p:nvPr/>
          </p:nvSpPr>
          <p:spPr bwMode="gray">
            <a:xfrm>
              <a:off x="1080662" y="2113381"/>
              <a:ext cx="258018" cy="252028"/>
            </a:xfrm>
            <a:prstGeom prst="ellipse">
              <a:avLst/>
            </a:prstGeom>
            <a:solidFill>
              <a:srgbClr val="B1063A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bg1"/>
                  </a:solidFill>
                </a:rPr>
                <a:t>3</a:t>
              </a:r>
            </a:p>
          </p:txBody>
        </p:sp>
        <p:sp>
          <p:nvSpPr>
            <p:cNvPr id="267" name="Oval 266">
              <a:extLst>
                <a:ext uri="{FF2B5EF4-FFF2-40B4-BE49-F238E27FC236}">
                  <a16:creationId xmlns:a16="http://schemas.microsoft.com/office/drawing/2014/main" id="{E26D9EC2-2A0C-5F43-D7FA-96D69E770F70}"/>
                </a:ext>
              </a:extLst>
            </p:cNvPr>
            <p:cNvSpPr/>
            <p:nvPr/>
          </p:nvSpPr>
          <p:spPr bwMode="gray">
            <a:xfrm>
              <a:off x="984293" y="1835338"/>
              <a:ext cx="258018" cy="252028"/>
            </a:xfrm>
            <a:prstGeom prst="ellipse">
              <a:avLst/>
            </a:prstGeom>
            <a:solidFill>
              <a:srgbClr val="B1063A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bg1"/>
                  </a:solidFill>
                </a:rPr>
                <a:t>4</a:t>
              </a:r>
            </a:p>
          </p:txBody>
        </p:sp>
      </p:grpSp>
      <p:grpSp>
        <p:nvGrpSpPr>
          <p:cNvPr id="352" name="Group 351">
            <a:extLst>
              <a:ext uri="{FF2B5EF4-FFF2-40B4-BE49-F238E27FC236}">
                <a16:creationId xmlns:a16="http://schemas.microsoft.com/office/drawing/2014/main" id="{8DAA01F0-60FA-90D4-C4CA-0158B16F0963}"/>
              </a:ext>
            </a:extLst>
          </p:cNvPr>
          <p:cNvGrpSpPr/>
          <p:nvPr/>
        </p:nvGrpSpPr>
        <p:grpSpPr>
          <a:xfrm>
            <a:off x="1006610" y="4334858"/>
            <a:ext cx="757428" cy="684076"/>
            <a:chOff x="984293" y="1689652"/>
            <a:chExt cx="757428" cy="684076"/>
          </a:xfrm>
        </p:grpSpPr>
        <p:sp>
          <p:nvSpPr>
            <p:cNvPr id="353" name="Oval 352">
              <a:extLst>
                <a:ext uri="{FF2B5EF4-FFF2-40B4-BE49-F238E27FC236}">
                  <a16:creationId xmlns:a16="http://schemas.microsoft.com/office/drawing/2014/main" id="{1FC6704A-9B26-7BE2-AFF3-B6C03947ADFF}"/>
                </a:ext>
              </a:extLst>
            </p:cNvPr>
            <p:cNvSpPr/>
            <p:nvPr/>
          </p:nvSpPr>
          <p:spPr bwMode="gray">
            <a:xfrm>
              <a:off x="1115616" y="1815666"/>
              <a:ext cx="516036" cy="504056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en-DE" sz="1200" b="1" dirty="0" err="1">
                <a:solidFill>
                  <a:schemeClr val="bg1"/>
                </a:solidFill>
              </a:endParaRPr>
            </a:p>
          </p:txBody>
        </p:sp>
        <p:sp>
          <p:nvSpPr>
            <p:cNvPr id="354" name="Oval 353">
              <a:extLst>
                <a:ext uri="{FF2B5EF4-FFF2-40B4-BE49-F238E27FC236}">
                  <a16:creationId xmlns:a16="http://schemas.microsoft.com/office/drawing/2014/main" id="{3B5EB7B5-4BC0-62CD-8EBA-24424680A18B}"/>
                </a:ext>
              </a:extLst>
            </p:cNvPr>
            <p:cNvSpPr/>
            <p:nvPr/>
          </p:nvSpPr>
          <p:spPr bwMode="gray">
            <a:xfrm>
              <a:off x="1244625" y="1689652"/>
              <a:ext cx="258018" cy="252028"/>
            </a:xfrm>
            <a:prstGeom prst="ellipse">
              <a:avLst/>
            </a:prstGeom>
            <a:solidFill>
              <a:srgbClr val="B1063A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bg1"/>
                  </a:solidFill>
                </a:rPr>
                <a:t>0</a:t>
              </a:r>
            </a:p>
          </p:txBody>
        </p:sp>
        <p:sp>
          <p:nvSpPr>
            <p:cNvPr id="355" name="Oval 354">
              <a:extLst>
                <a:ext uri="{FF2B5EF4-FFF2-40B4-BE49-F238E27FC236}">
                  <a16:creationId xmlns:a16="http://schemas.microsoft.com/office/drawing/2014/main" id="{16D00DCE-EB00-2A90-70E2-8F073803AC35}"/>
                </a:ext>
              </a:extLst>
            </p:cNvPr>
            <p:cNvSpPr/>
            <p:nvPr/>
          </p:nvSpPr>
          <p:spPr bwMode="gray">
            <a:xfrm>
              <a:off x="1483703" y="1855009"/>
              <a:ext cx="258018" cy="252028"/>
            </a:xfrm>
            <a:prstGeom prst="ellipse">
              <a:avLst/>
            </a:prstGeom>
            <a:solidFill>
              <a:srgbClr val="B1063A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356" name="Oval 355">
              <a:extLst>
                <a:ext uri="{FF2B5EF4-FFF2-40B4-BE49-F238E27FC236}">
                  <a16:creationId xmlns:a16="http://schemas.microsoft.com/office/drawing/2014/main" id="{D3A12734-6073-9E72-BB85-429F77D9DB14}"/>
                </a:ext>
              </a:extLst>
            </p:cNvPr>
            <p:cNvSpPr/>
            <p:nvPr/>
          </p:nvSpPr>
          <p:spPr bwMode="gray">
            <a:xfrm>
              <a:off x="1373634" y="2121700"/>
              <a:ext cx="258018" cy="252028"/>
            </a:xfrm>
            <a:prstGeom prst="ellipse">
              <a:avLst/>
            </a:prstGeom>
            <a:solidFill>
              <a:srgbClr val="B1063A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bg1"/>
                  </a:solidFill>
                </a:rPr>
                <a:t>2</a:t>
              </a:r>
            </a:p>
          </p:txBody>
        </p:sp>
        <p:sp>
          <p:nvSpPr>
            <p:cNvPr id="357" name="Oval 356">
              <a:extLst>
                <a:ext uri="{FF2B5EF4-FFF2-40B4-BE49-F238E27FC236}">
                  <a16:creationId xmlns:a16="http://schemas.microsoft.com/office/drawing/2014/main" id="{E74CF50A-55F1-268F-72D3-248A35DDCC2D}"/>
                </a:ext>
              </a:extLst>
            </p:cNvPr>
            <p:cNvSpPr/>
            <p:nvPr/>
          </p:nvSpPr>
          <p:spPr bwMode="gray">
            <a:xfrm>
              <a:off x="1080662" y="2113381"/>
              <a:ext cx="258018" cy="252028"/>
            </a:xfrm>
            <a:prstGeom prst="ellipse">
              <a:avLst/>
            </a:prstGeom>
            <a:solidFill>
              <a:srgbClr val="B1063A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bg1"/>
                  </a:solidFill>
                </a:rPr>
                <a:t>3</a:t>
              </a:r>
            </a:p>
          </p:txBody>
        </p:sp>
        <p:sp>
          <p:nvSpPr>
            <p:cNvPr id="358" name="Oval 357">
              <a:extLst>
                <a:ext uri="{FF2B5EF4-FFF2-40B4-BE49-F238E27FC236}">
                  <a16:creationId xmlns:a16="http://schemas.microsoft.com/office/drawing/2014/main" id="{65498396-CA8D-23F2-3E5F-64559B4062DB}"/>
                </a:ext>
              </a:extLst>
            </p:cNvPr>
            <p:cNvSpPr/>
            <p:nvPr/>
          </p:nvSpPr>
          <p:spPr bwMode="gray">
            <a:xfrm>
              <a:off x="984293" y="1835338"/>
              <a:ext cx="258018" cy="252028"/>
            </a:xfrm>
            <a:prstGeom prst="ellipse">
              <a:avLst/>
            </a:prstGeom>
            <a:solidFill>
              <a:srgbClr val="B1063A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bg1"/>
                  </a:solidFill>
                </a:rPr>
                <a:t>4</a:t>
              </a:r>
            </a:p>
          </p:txBody>
        </p:sp>
      </p:grpSp>
      <p:grpSp>
        <p:nvGrpSpPr>
          <p:cNvPr id="359" name="Group 358">
            <a:extLst>
              <a:ext uri="{FF2B5EF4-FFF2-40B4-BE49-F238E27FC236}">
                <a16:creationId xmlns:a16="http://schemas.microsoft.com/office/drawing/2014/main" id="{FCBF25D1-21A2-7FDE-4CB7-606F33149798}"/>
              </a:ext>
            </a:extLst>
          </p:cNvPr>
          <p:cNvGrpSpPr/>
          <p:nvPr/>
        </p:nvGrpSpPr>
        <p:grpSpPr>
          <a:xfrm>
            <a:off x="1931346" y="4334858"/>
            <a:ext cx="757428" cy="684076"/>
            <a:chOff x="984293" y="1689652"/>
            <a:chExt cx="757428" cy="684076"/>
          </a:xfrm>
        </p:grpSpPr>
        <p:sp>
          <p:nvSpPr>
            <p:cNvPr id="360" name="Oval 359">
              <a:extLst>
                <a:ext uri="{FF2B5EF4-FFF2-40B4-BE49-F238E27FC236}">
                  <a16:creationId xmlns:a16="http://schemas.microsoft.com/office/drawing/2014/main" id="{C5AFF9B9-B9ED-103C-11D2-7B22EBF32518}"/>
                </a:ext>
              </a:extLst>
            </p:cNvPr>
            <p:cNvSpPr/>
            <p:nvPr/>
          </p:nvSpPr>
          <p:spPr bwMode="gray">
            <a:xfrm>
              <a:off x="1115616" y="1815666"/>
              <a:ext cx="516036" cy="504056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en-DE" sz="1200" b="1" dirty="0" err="1">
                <a:solidFill>
                  <a:schemeClr val="bg1"/>
                </a:solidFill>
              </a:endParaRPr>
            </a:p>
          </p:txBody>
        </p:sp>
        <p:sp>
          <p:nvSpPr>
            <p:cNvPr id="361" name="Oval 360">
              <a:extLst>
                <a:ext uri="{FF2B5EF4-FFF2-40B4-BE49-F238E27FC236}">
                  <a16:creationId xmlns:a16="http://schemas.microsoft.com/office/drawing/2014/main" id="{01747B5F-74A4-F1E1-269A-743A619FA4E3}"/>
                </a:ext>
              </a:extLst>
            </p:cNvPr>
            <p:cNvSpPr/>
            <p:nvPr/>
          </p:nvSpPr>
          <p:spPr bwMode="gray">
            <a:xfrm>
              <a:off x="1244625" y="1689652"/>
              <a:ext cx="258018" cy="252028"/>
            </a:xfrm>
            <a:prstGeom prst="ellipse">
              <a:avLst/>
            </a:prstGeom>
            <a:solidFill>
              <a:srgbClr val="B1063A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bg1"/>
                  </a:solidFill>
                </a:rPr>
                <a:t>0</a:t>
              </a:r>
            </a:p>
          </p:txBody>
        </p:sp>
        <p:sp>
          <p:nvSpPr>
            <p:cNvPr id="362" name="Oval 361">
              <a:extLst>
                <a:ext uri="{FF2B5EF4-FFF2-40B4-BE49-F238E27FC236}">
                  <a16:creationId xmlns:a16="http://schemas.microsoft.com/office/drawing/2014/main" id="{363E507E-8BB1-8680-D4E4-C3B438AC8ED7}"/>
                </a:ext>
              </a:extLst>
            </p:cNvPr>
            <p:cNvSpPr/>
            <p:nvPr/>
          </p:nvSpPr>
          <p:spPr bwMode="gray">
            <a:xfrm>
              <a:off x="1483703" y="1855009"/>
              <a:ext cx="258018" cy="252028"/>
            </a:xfrm>
            <a:prstGeom prst="ellipse">
              <a:avLst/>
            </a:prstGeom>
            <a:solidFill>
              <a:srgbClr val="B1063A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363" name="Oval 362">
              <a:extLst>
                <a:ext uri="{FF2B5EF4-FFF2-40B4-BE49-F238E27FC236}">
                  <a16:creationId xmlns:a16="http://schemas.microsoft.com/office/drawing/2014/main" id="{7EDD50BB-F88C-5A28-27FB-793505654E97}"/>
                </a:ext>
              </a:extLst>
            </p:cNvPr>
            <p:cNvSpPr/>
            <p:nvPr/>
          </p:nvSpPr>
          <p:spPr bwMode="gray">
            <a:xfrm>
              <a:off x="1373634" y="2121700"/>
              <a:ext cx="258018" cy="252028"/>
            </a:xfrm>
            <a:prstGeom prst="ellipse">
              <a:avLst/>
            </a:prstGeom>
            <a:solidFill>
              <a:srgbClr val="B1063A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bg1"/>
                  </a:solidFill>
                </a:rPr>
                <a:t>2</a:t>
              </a:r>
            </a:p>
          </p:txBody>
        </p:sp>
        <p:sp>
          <p:nvSpPr>
            <p:cNvPr id="364" name="Oval 363">
              <a:extLst>
                <a:ext uri="{FF2B5EF4-FFF2-40B4-BE49-F238E27FC236}">
                  <a16:creationId xmlns:a16="http://schemas.microsoft.com/office/drawing/2014/main" id="{A14EFB0E-ACAD-0F74-4061-900ADC620AD9}"/>
                </a:ext>
              </a:extLst>
            </p:cNvPr>
            <p:cNvSpPr/>
            <p:nvPr/>
          </p:nvSpPr>
          <p:spPr bwMode="gray">
            <a:xfrm>
              <a:off x="1080662" y="2113381"/>
              <a:ext cx="258018" cy="252028"/>
            </a:xfrm>
            <a:prstGeom prst="ellipse">
              <a:avLst/>
            </a:prstGeom>
            <a:solidFill>
              <a:srgbClr val="B1063A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bg1"/>
                  </a:solidFill>
                </a:rPr>
                <a:t>3</a:t>
              </a:r>
            </a:p>
          </p:txBody>
        </p:sp>
        <p:sp>
          <p:nvSpPr>
            <p:cNvPr id="365" name="Oval 364">
              <a:extLst>
                <a:ext uri="{FF2B5EF4-FFF2-40B4-BE49-F238E27FC236}">
                  <a16:creationId xmlns:a16="http://schemas.microsoft.com/office/drawing/2014/main" id="{569F2036-0414-B4CE-2082-04CFC8AAEBCF}"/>
                </a:ext>
              </a:extLst>
            </p:cNvPr>
            <p:cNvSpPr/>
            <p:nvPr/>
          </p:nvSpPr>
          <p:spPr bwMode="gray">
            <a:xfrm>
              <a:off x="984293" y="1835338"/>
              <a:ext cx="258018" cy="252028"/>
            </a:xfrm>
            <a:prstGeom prst="ellipse">
              <a:avLst/>
            </a:prstGeom>
            <a:solidFill>
              <a:srgbClr val="B1063A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bg1"/>
                  </a:solidFill>
                </a:rPr>
                <a:t>4</a:t>
              </a:r>
            </a:p>
          </p:txBody>
        </p:sp>
      </p:grpSp>
      <p:grpSp>
        <p:nvGrpSpPr>
          <p:cNvPr id="366" name="Group 365">
            <a:extLst>
              <a:ext uri="{FF2B5EF4-FFF2-40B4-BE49-F238E27FC236}">
                <a16:creationId xmlns:a16="http://schemas.microsoft.com/office/drawing/2014/main" id="{337238BC-5821-F8E7-F6D9-5D4776ED0686}"/>
              </a:ext>
            </a:extLst>
          </p:cNvPr>
          <p:cNvGrpSpPr/>
          <p:nvPr/>
        </p:nvGrpSpPr>
        <p:grpSpPr>
          <a:xfrm>
            <a:off x="2877336" y="4335946"/>
            <a:ext cx="757428" cy="684076"/>
            <a:chOff x="984293" y="1689652"/>
            <a:chExt cx="757428" cy="684076"/>
          </a:xfrm>
        </p:grpSpPr>
        <p:sp>
          <p:nvSpPr>
            <p:cNvPr id="367" name="Oval 366">
              <a:extLst>
                <a:ext uri="{FF2B5EF4-FFF2-40B4-BE49-F238E27FC236}">
                  <a16:creationId xmlns:a16="http://schemas.microsoft.com/office/drawing/2014/main" id="{4539E8F4-3AE9-0679-0585-D69C09CC5B64}"/>
                </a:ext>
              </a:extLst>
            </p:cNvPr>
            <p:cNvSpPr/>
            <p:nvPr/>
          </p:nvSpPr>
          <p:spPr bwMode="gray">
            <a:xfrm>
              <a:off x="1115616" y="1815666"/>
              <a:ext cx="516036" cy="504056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en-DE" sz="1200" b="1" dirty="0" err="1">
                <a:solidFill>
                  <a:schemeClr val="bg1"/>
                </a:solidFill>
              </a:endParaRPr>
            </a:p>
          </p:txBody>
        </p:sp>
        <p:sp>
          <p:nvSpPr>
            <p:cNvPr id="368" name="Oval 367">
              <a:extLst>
                <a:ext uri="{FF2B5EF4-FFF2-40B4-BE49-F238E27FC236}">
                  <a16:creationId xmlns:a16="http://schemas.microsoft.com/office/drawing/2014/main" id="{55BB2C46-D25F-735C-8406-61524449AB23}"/>
                </a:ext>
              </a:extLst>
            </p:cNvPr>
            <p:cNvSpPr/>
            <p:nvPr/>
          </p:nvSpPr>
          <p:spPr bwMode="gray">
            <a:xfrm>
              <a:off x="1244625" y="1689652"/>
              <a:ext cx="258018" cy="252028"/>
            </a:xfrm>
            <a:prstGeom prst="ellipse">
              <a:avLst/>
            </a:prstGeom>
            <a:solidFill>
              <a:srgbClr val="B1063A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bg1"/>
                  </a:solidFill>
                </a:rPr>
                <a:t>0</a:t>
              </a:r>
            </a:p>
          </p:txBody>
        </p:sp>
        <p:sp>
          <p:nvSpPr>
            <p:cNvPr id="369" name="Oval 368">
              <a:extLst>
                <a:ext uri="{FF2B5EF4-FFF2-40B4-BE49-F238E27FC236}">
                  <a16:creationId xmlns:a16="http://schemas.microsoft.com/office/drawing/2014/main" id="{E034BA61-FE61-B0CC-E5AC-6B7E079E2823}"/>
                </a:ext>
              </a:extLst>
            </p:cNvPr>
            <p:cNvSpPr/>
            <p:nvPr/>
          </p:nvSpPr>
          <p:spPr bwMode="gray">
            <a:xfrm>
              <a:off x="1483703" y="1855009"/>
              <a:ext cx="258018" cy="252028"/>
            </a:xfrm>
            <a:prstGeom prst="ellipse">
              <a:avLst/>
            </a:prstGeom>
            <a:solidFill>
              <a:srgbClr val="B1063A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370" name="Oval 369">
              <a:extLst>
                <a:ext uri="{FF2B5EF4-FFF2-40B4-BE49-F238E27FC236}">
                  <a16:creationId xmlns:a16="http://schemas.microsoft.com/office/drawing/2014/main" id="{AC55DF53-B91D-2908-09B5-9D6A54084CE2}"/>
                </a:ext>
              </a:extLst>
            </p:cNvPr>
            <p:cNvSpPr/>
            <p:nvPr/>
          </p:nvSpPr>
          <p:spPr bwMode="gray">
            <a:xfrm>
              <a:off x="1373634" y="2121700"/>
              <a:ext cx="258018" cy="252028"/>
            </a:xfrm>
            <a:prstGeom prst="ellipse">
              <a:avLst/>
            </a:prstGeom>
            <a:solidFill>
              <a:srgbClr val="B1063A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bg1"/>
                  </a:solidFill>
                </a:rPr>
                <a:t>2</a:t>
              </a:r>
            </a:p>
          </p:txBody>
        </p:sp>
        <p:sp>
          <p:nvSpPr>
            <p:cNvPr id="371" name="Oval 370">
              <a:extLst>
                <a:ext uri="{FF2B5EF4-FFF2-40B4-BE49-F238E27FC236}">
                  <a16:creationId xmlns:a16="http://schemas.microsoft.com/office/drawing/2014/main" id="{A7B4CB25-3121-ED10-F6AB-9DB320E3EAAA}"/>
                </a:ext>
              </a:extLst>
            </p:cNvPr>
            <p:cNvSpPr/>
            <p:nvPr/>
          </p:nvSpPr>
          <p:spPr bwMode="gray">
            <a:xfrm>
              <a:off x="1080662" y="2113381"/>
              <a:ext cx="258018" cy="252028"/>
            </a:xfrm>
            <a:prstGeom prst="ellipse">
              <a:avLst/>
            </a:prstGeom>
            <a:solidFill>
              <a:srgbClr val="B1063A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bg1"/>
                  </a:solidFill>
                </a:rPr>
                <a:t>3</a:t>
              </a:r>
            </a:p>
          </p:txBody>
        </p:sp>
        <p:sp>
          <p:nvSpPr>
            <p:cNvPr id="372" name="Oval 371">
              <a:extLst>
                <a:ext uri="{FF2B5EF4-FFF2-40B4-BE49-F238E27FC236}">
                  <a16:creationId xmlns:a16="http://schemas.microsoft.com/office/drawing/2014/main" id="{EFA80524-680A-9405-F8FB-E03995EA8372}"/>
                </a:ext>
              </a:extLst>
            </p:cNvPr>
            <p:cNvSpPr/>
            <p:nvPr/>
          </p:nvSpPr>
          <p:spPr bwMode="gray">
            <a:xfrm>
              <a:off x="984293" y="1835338"/>
              <a:ext cx="258018" cy="252028"/>
            </a:xfrm>
            <a:prstGeom prst="ellipse">
              <a:avLst/>
            </a:prstGeom>
            <a:solidFill>
              <a:srgbClr val="B1063A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bg1"/>
                  </a:solidFill>
                </a:rPr>
                <a:t>4</a:t>
              </a:r>
            </a:p>
          </p:txBody>
        </p:sp>
      </p:grpSp>
      <p:grpSp>
        <p:nvGrpSpPr>
          <p:cNvPr id="373" name="Group 372">
            <a:extLst>
              <a:ext uri="{FF2B5EF4-FFF2-40B4-BE49-F238E27FC236}">
                <a16:creationId xmlns:a16="http://schemas.microsoft.com/office/drawing/2014/main" id="{A7DF8352-129F-B7CE-ED83-0DF6549B69F2}"/>
              </a:ext>
            </a:extLst>
          </p:cNvPr>
          <p:cNvGrpSpPr/>
          <p:nvPr/>
        </p:nvGrpSpPr>
        <p:grpSpPr>
          <a:xfrm>
            <a:off x="3802072" y="4335946"/>
            <a:ext cx="757428" cy="684076"/>
            <a:chOff x="984293" y="1689652"/>
            <a:chExt cx="757428" cy="684076"/>
          </a:xfrm>
        </p:grpSpPr>
        <p:sp>
          <p:nvSpPr>
            <p:cNvPr id="374" name="Oval 373">
              <a:extLst>
                <a:ext uri="{FF2B5EF4-FFF2-40B4-BE49-F238E27FC236}">
                  <a16:creationId xmlns:a16="http://schemas.microsoft.com/office/drawing/2014/main" id="{596762F3-6DAB-5E61-D50D-4444F212CBBB}"/>
                </a:ext>
              </a:extLst>
            </p:cNvPr>
            <p:cNvSpPr/>
            <p:nvPr/>
          </p:nvSpPr>
          <p:spPr bwMode="gray">
            <a:xfrm>
              <a:off x="1115616" y="1815666"/>
              <a:ext cx="516036" cy="504056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en-DE" sz="1200" b="1" dirty="0" err="1">
                <a:solidFill>
                  <a:schemeClr val="bg1"/>
                </a:solidFill>
              </a:endParaRPr>
            </a:p>
          </p:txBody>
        </p:sp>
        <p:sp>
          <p:nvSpPr>
            <p:cNvPr id="375" name="Oval 374">
              <a:extLst>
                <a:ext uri="{FF2B5EF4-FFF2-40B4-BE49-F238E27FC236}">
                  <a16:creationId xmlns:a16="http://schemas.microsoft.com/office/drawing/2014/main" id="{E4D56D06-BF8F-D22D-2620-CCE8E6EFE10C}"/>
                </a:ext>
              </a:extLst>
            </p:cNvPr>
            <p:cNvSpPr/>
            <p:nvPr/>
          </p:nvSpPr>
          <p:spPr bwMode="gray">
            <a:xfrm>
              <a:off x="1244625" y="1689652"/>
              <a:ext cx="258018" cy="252028"/>
            </a:xfrm>
            <a:prstGeom prst="ellipse">
              <a:avLst/>
            </a:prstGeom>
            <a:solidFill>
              <a:srgbClr val="B1063A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bg1"/>
                  </a:solidFill>
                </a:rPr>
                <a:t>0</a:t>
              </a:r>
            </a:p>
          </p:txBody>
        </p:sp>
        <p:sp>
          <p:nvSpPr>
            <p:cNvPr id="376" name="Oval 375">
              <a:extLst>
                <a:ext uri="{FF2B5EF4-FFF2-40B4-BE49-F238E27FC236}">
                  <a16:creationId xmlns:a16="http://schemas.microsoft.com/office/drawing/2014/main" id="{736A80BF-1359-2275-3612-51782C39D396}"/>
                </a:ext>
              </a:extLst>
            </p:cNvPr>
            <p:cNvSpPr/>
            <p:nvPr/>
          </p:nvSpPr>
          <p:spPr bwMode="gray">
            <a:xfrm>
              <a:off x="1483703" y="1855009"/>
              <a:ext cx="258018" cy="252028"/>
            </a:xfrm>
            <a:prstGeom prst="ellipse">
              <a:avLst/>
            </a:prstGeom>
            <a:solidFill>
              <a:srgbClr val="B1063A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377" name="Oval 376">
              <a:extLst>
                <a:ext uri="{FF2B5EF4-FFF2-40B4-BE49-F238E27FC236}">
                  <a16:creationId xmlns:a16="http://schemas.microsoft.com/office/drawing/2014/main" id="{0103EC23-AEC2-E935-1E36-7C130D7A6D1B}"/>
                </a:ext>
              </a:extLst>
            </p:cNvPr>
            <p:cNvSpPr/>
            <p:nvPr/>
          </p:nvSpPr>
          <p:spPr bwMode="gray">
            <a:xfrm>
              <a:off x="1373634" y="2121700"/>
              <a:ext cx="258018" cy="252028"/>
            </a:xfrm>
            <a:prstGeom prst="ellipse">
              <a:avLst/>
            </a:prstGeom>
            <a:solidFill>
              <a:srgbClr val="B1063A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bg1"/>
                  </a:solidFill>
                </a:rPr>
                <a:t>2</a:t>
              </a:r>
            </a:p>
          </p:txBody>
        </p:sp>
        <p:sp>
          <p:nvSpPr>
            <p:cNvPr id="378" name="Oval 377">
              <a:extLst>
                <a:ext uri="{FF2B5EF4-FFF2-40B4-BE49-F238E27FC236}">
                  <a16:creationId xmlns:a16="http://schemas.microsoft.com/office/drawing/2014/main" id="{A7FAA494-28C9-665F-5B11-E0A54EE4DEA2}"/>
                </a:ext>
              </a:extLst>
            </p:cNvPr>
            <p:cNvSpPr/>
            <p:nvPr/>
          </p:nvSpPr>
          <p:spPr bwMode="gray">
            <a:xfrm>
              <a:off x="1080662" y="2113381"/>
              <a:ext cx="258018" cy="252028"/>
            </a:xfrm>
            <a:prstGeom prst="ellipse">
              <a:avLst/>
            </a:prstGeom>
            <a:solidFill>
              <a:srgbClr val="B1063A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bg1"/>
                  </a:solidFill>
                </a:rPr>
                <a:t>3</a:t>
              </a:r>
            </a:p>
          </p:txBody>
        </p:sp>
        <p:sp>
          <p:nvSpPr>
            <p:cNvPr id="379" name="Oval 378">
              <a:extLst>
                <a:ext uri="{FF2B5EF4-FFF2-40B4-BE49-F238E27FC236}">
                  <a16:creationId xmlns:a16="http://schemas.microsoft.com/office/drawing/2014/main" id="{A8A71F5F-6EF8-1C7F-E740-FE1BDA795BA4}"/>
                </a:ext>
              </a:extLst>
            </p:cNvPr>
            <p:cNvSpPr/>
            <p:nvPr/>
          </p:nvSpPr>
          <p:spPr bwMode="gray">
            <a:xfrm>
              <a:off x="984293" y="1835338"/>
              <a:ext cx="258018" cy="252028"/>
            </a:xfrm>
            <a:prstGeom prst="ellipse">
              <a:avLst/>
            </a:prstGeom>
            <a:solidFill>
              <a:srgbClr val="B1063A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bg1"/>
                  </a:solidFill>
                </a:rPr>
                <a:t>4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08" name="Rectangle 407">
                <a:extLst>
                  <a:ext uri="{FF2B5EF4-FFF2-40B4-BE49-F238E27FC236}">
                    <a16:creationId xmlns:a16="http://schemas.microsoft.com/office/drawing/2014/main" id="{E07E5B2B-67B5-75F5-1B09-D39B10FD1192}"/>
                  </a:ext>
                </a:extLst>
              </p:cNvPr>
              <p:cNvSpPr/>
              <p:nvPr/>
            </p:nvSpPr>
            <p:spPr bwMode="gray">
              <a:xfrm>
                <a:off x="174352" y="1718425"/>
                <a:ext cx="648072" cy="25202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DE" sz="1200" dirty="0" err="1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08" name="Rectangle 407">
                <a:extLst>
                  <a:ext uri="{FF2B5EF4-FFF2-40B4-BE49-F238E27FC236}">
                    <a16:creationId xmlns:a16="http://schemas.microsoft.com/office/drawing/2014/main" id="{E07E5B2B-67B5-75F5-1B09-D39B10FD11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74352" y="1718425"/>
                <a:ext cx="648072" cy="25202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9" name="Rectangle 408">
                <a:extLst>
                  <a:ext uri="{FF2B5EF4-FFF2-40B4-BE49-F238E27FC236}">
                    <a16:creationId xmlns:a16="http://schemas.microsoft.com/office/drawing/2014/main" id="{ED6C5377-2875-1071-BCEC-068FB9E4EFD6}"/>
                  </a:ext>
                </a:extLst>
              </p:cNvPr>
              <p:cNvSpPr/>
              <p:nvPr/>
            </p:nvSpPr>
            <p:spPr bwMode="gray">
              <a:xfrm>
                <a:off x="184523" y="2404761"/>
                <a:ext cx="648072" cy="25202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DE" sz="1200" i="1" dirty="0" err="1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09" name="Rectangle 408">
                <a:extLst>
                  <a:ext uri="{FF2B5EF4-FFF2-40B4-BE49-F238E27FC236}">
                    <a16:creationId xmlns:a16="http://schemas.microsoft.com/office/drawing/2014/main" id="{ED6C5377-2875-1071-BCEC-068FB9E4EF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84523" y="2404761"/>
                <a:ext cx="648072" cy="25202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2" name="Rectangle 411">
                <a:extLst>
                  <a:ext uri="{FF2B5EF4-FFF2-40B4-BE49-F238E27FC236}">
                    <a16:creationId xmlns:a16="http://schemas.microsoft.com/office/drawing/2014/main" id="{AE3670FF-6441-E271-76D7-A1E4227D378C}"/>
                  </a:ext>
                </a:extLst>
              </p:cNvPr>
              <p:cNvSpPr/>
              <p:nvPr/>
            </p:nvSpPr>
            <p:spPr bwMode="gray">
              <a:xfrm>
                <a:off x="177881" y="3133187"/>
                <a:ext cx="648072" cy="25202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DE" sz="1200" dirty="0" err="1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12" name="Rectangle 411">
                <a:extLst>
                  <a:ext uri="{FF2B5EF4-FFF2-40B4-BE49-F238E27FC236}">
                    <a16:creationId xmlns:a16="http://schemas.microsoft.com/office/drawing/2014/main" id="{AE3670FF-6441-E271-76D7-A1E4227D37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77881" y="3133187"/>
                <a:ext cx="648072" cy="25202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3" name="Rectangle 412">
                <a:extLst>
                  <a:ext uri="{FF2B5EF4-FFF2-40B4-BE49-F238E27FC236}">
                    <a16:creationId xmlns:a16="http://schemas.microsoft.com/office/drawing/2014/main" id="{3CB99CB9-AB03-5728-FA5B-CF8FC958D6F1}"/>
                  </a:ext>
                </a:extLst>
              </p:cNvPr>
              <p:cNvSpPr/>
              <p:nvPr/>
            </p:nvSpPr>
            <p:spPr bwMode="gray">
              <a:xfrm>
                <a:off x="188052" y="3819523"/>
                <a:ext cx="648072" cy="25202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en-DE" sz="1200" i="1" dirty="0" err="1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13" name="Rectangle 412">
                <a:extLst>
                  <a:ext uri="{FF2B5EF4-FFF2-40B4-BE49-F238E27FC236}">
                    <a16:creationId xmlns:a16="http://schemas.microsoft.com/office/drawing/2014/main" id="{3CB99CB9-AB03-5728-FA5B-CF8FC958D6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88052" y="3819523"/>
                <a:ext cx="648072" cy="25202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4" name="Rectangle 413">
                <a:extLst>
                  <a:ext uri="{FF2B5EF4-FFF2-40B4-BE49-F238E27FC236}">
                    <a16:creationId xmlns:a16="http://schemas.microsoft.com/office/drawing/2014/main" id="{1ED916AE-DBF2-E358-C6A1-F1CDA48C5EF2}"/>
                  </a:ext>
                </a:extLst>
              </p:cNvPr>
              <p:cNvSpPr/>
              <p:nvPr/>
            </p:nvSpPr>
            <p:spPr bwMode="gray">
              <a:xfrm>
                <a:off x="174352" y="4547949"/>
                <a:ext cx="648072" cy="25202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en-DE" sz="1200" i="1" dirty="0" err="1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14" name="Rectangle 413">
                <a:extLst>
                  <a:ext uri="{FF2B5EF4-FFF2-40B4-BE49-F238E27FC236}">
                    <a16:creationId xmlns:a16="http://schemas.microsoft.com/office/drawing/2014/main" id="{1ED916AE-DBF2-E358-C6A1-F1CDA48C5E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74352" y="4547949"/>
                <a:ext cx="648072" cy="25202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5" name="Rectangle 414">
                <a:extLst>
                  <a:ext uri="{FF2B5EF4-FFF2-40B4-BE49-F238E27FC236}">
                    <a16:creationId xmlns:a16="http://schemas.microsoft.com/office/drawing/2014/main" id="{7B1AC4C0-7A0D-00B6-81EC-3021E0AA5EA8}"/>
                  </a:ext>
                </a:extLst>
              </p:cNvPr>
              <p:cNvSpPr/>
              <p:nvPr/>
            </p:nvSpPr>
            <p:spPr bwMode="gray">
              <a:xfrm>
                <a:off x="1068737" y="1113588"/>
                <a:ext cx="648072" cy="25202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DE" sz="1200" dirty="0" err="1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15" name="Rectangle 414">
                <a:extLst>
                  <a:ext uri="{FF2B5EF4-FFF2-40B4-BE49-F238E27FC236}">
                    <a16:creationId xmlns:a16="http://schemas.microsoft.com/office/drawing/2014/main" id="{7B1AC4C0-7A0D-00B6-81EC-3021E0AA5E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068737" y="1113588"/>
                <a:ext cx="648072" cy="25202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6" name="Rectangle 415">
                <a:extLst>
                  <a:ext uri="{FF2B5EF4-FFF2-40B4-BE49-F238E27FC236}">
                    <a16:creationId xmlns:a16="http://schemas.microsoft.com/office/drawing/2014/main" id="{0BEC87DD-6E6E-909F-8733-2D04CD082284}"/>
                  </a:ext>
                </a:extLst>
              </p:cNvPr>
              <p:cNvSpPr/>
              <p:nvPr/>
            </p:nvSpPr>
            <p:spPr bwMode="gray">
              <a:xfrm>
                <a:off x="1958519" y="1114494"/>
                <a:ext cx="648072" cy="25202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DE" sz="1200" dirty="0" err="1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16" name="Rectangle 415">
                <a:extLst>
                  <a:ext uri="{FF2B5EF4-FFF2-40B4-BE49-F238E27FC236}">
                    <a16:creationId xmlns:a16="http://schemas.microsoft.com/office/drawing/2014/main" id="{0BEC87DD-6E6E-909F-8733-2D04CD0822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958519" y="1114494"/>
                <a:ext cx="648072" cy="25202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7" name="Rectangle 416">
                <a:extLst>
                  <a:ext uri="{FF2B5EF4-FFF2-40B4-BE49-F238E27FC236}">
                    <a16:creationId xmlns:a16="http://schemas.microsoft.com/office/drawing/2014/main" id="{6C1D2CBC-C8BC-69DA-E1C0-BD17CCDB4B14}"/>
                  </a:ext>
                </a:extLst>
              </p:cNvPr>
              <p:cNvSpPr/>
              <p:nvPr/>
            </p:nvSpPr>
            <p:spPr bwMode="gray">
              <a:xfrm>
                <a:off x="2939463" y="1109286"/>
                <a:ext cx="648072" cy="25202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DE" sz="1200" dirty="0" err="1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17" name="Rectangle 416">
                <a:extLst>
                  <a:ext uri="{FF2B5EF4-FFF2-40B4-BE49-F238E27FC236}">
                    <a16:creationId xmlns:a16="http://schemas.microsoft.com/office/drawing/2014/main" id="{6C1D2CBC-C8BC-69DA-E1C0-BD17CCDB4B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939463" y="1109286"/>
                <a:ext cx="648072" cy="25202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8" name="Rectangle 417">
                <a:extLst>
                  <a:ext uri="{FF2B5EF4-FFF2-40B4-BE49-F238E27FC236}">
                    <a16:creationId xmlns:a16="http://schemas.microsoft.com/office/drawing/2014/main" id="{F5654B81-94BC-73C7-28B0-F766A675A79A}"/>
                  </a:ext>
                </a:extLst>
              </p:cNvPr>
              <p:cNvSpPr/>
              <p:nvPr/>
            </p:nvSpPr>
            <p:spPr bwMode="gray">
              <a:xfrm>
                <a:off x="3864199" y="1113588"/>
                <a:ext cx="648072" cy="25202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DE" sz="1200" dirty="0" err="1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18" name="Rectangle 417">
                <a:extLst>
                  <a:ext uri="{FF2B5EF4-FFF2-40B4-BE49-F238E27FC236}">
                    <a16:creationId xmlns:a16="http://schemas.microsoft.com/office/drawing/2014/main" id="{F5654B81-94BC-73C7-28B0-F766A675A7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864199" y="1113588"/>
                <a:ext cx="648072" cy="25202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0" name="TextBox 419">
                <a:extLst>
                  <a:ext uri="{FF2B5EF4-FFF2-40B4-BE49-F238E27FC236}">
                    <a16:creationId xmlns:a16="http://schemas.microsoft.com/office/drawing/2014/main" id="{16CCD5AB-3E39-502F-5ACD-7DA4E2B3F8C8}"/>
                  </a:ext>
                </a:extLst>
              </p:cNvPr>
              <p:cNvSpPr txBox="1"/>
              <p:nvPr/>
            </p:nvSpPr>
            <p:spPr bwMode="gray">
              <a:xfrm>
                <a:off x="5751494" y="2103698"/>
                <a:ext cx="259228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mod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mod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420" name="TextBox 419">
                <a:extLst>
                  <a:ext uri="{FF2B5EF4-FFF2-40B4-BE49-F238E27FC236}">
                    <a16:creationId xmlns:a16="http://schemas.microsoft.com/office/drawing/2014/main" id="{16CCD5AB-3E39-502F-5ACD-7DA4E2B3F8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751494" y="2103698"/>
                <a:ext cx="2592289" cy="369332"/>
              </a:xfrm>
              <a:prstGeom prst="rect">
                <a:avLst/>
              </a:prstGeom>
              <a:blipFill>
                <a:blip r:embed="rId12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2" name="TextBox 421">
                <a:extLst>
                  <a:ext uri="{FF2B5EF4-FFF2-40B4-BE49-F238E27FC236}">
                    <a16:creationId xmlns:a16="http://schemas.microsoft.com/office/drawing/2014/main" id="{4AFAC2A6-95A0-0148-B666-57528F2A79CB}"/>
                  </a:ext>
                </a:extLst>
              </p:cNvPr>
              <p:cNvSpPr txBox="1"/>
              <p:nvPr/>
            </p:nvSpPr>
            <p:spPr bwMode="gray">
              <a:xfrm>
                <a:off x="5788364" y="3068241"/>
                <a:ext cx="259228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ℕ</m:t>
                          </m:r>
                        </m:e>
                      </m:d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422" name="TextBox 421">
                <a:extLst>
                  <a:ext uri="{FF2B5EF4-FFF2-40B4-BE49-F238E27FC236}">
                    <a16:creationId xmlns:a16="http://schemas.microsoft.com/office/drawing/2014/main" id="{4AFAC2A6-95A0-0148-B666-57528F2A79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788364" y="3068241"/>
                <a:ext cx="2592289" cy="369332"/>
              </a:xfrm>
              <a:prstGeom prst="rect">
                <a:avLst/>
              </a:prstGeom>
              <a:blipFill>
                <a:blip r:embed="rId13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3" name="TextBox 422">
            <a:extLst>
              <a:ext uri="{FF2B5EF4-FFF2-40B4-BE49-F238E27FC236}">
                <a16:creationId xmlns:a16="http://schemas.microsoft.com/office/drawing/2014/main" id="{638C9572-09A0-3761-20EE-2BA7804A48B2}"/>
              </a:ext>
            </a:extLst>
          </p:cNvPr>
          <p:cNvSpPr txBox="1"/>
          <p:nvPr/>
        </p:nvSpPr>
        <p:spPr bwMode="gray">
          <a:xfrm>
            <a:off x="5788363" y="2682587"/>
            <a:ext cx="2592289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de-DE" dirty="0"/>
              <a:t>Daten-Muster</a:t>
            </a:r>
          </a:p>
          <a:p>
            <a:pPr marL="0" indent="0" algn="ctr">
              <a:buNone/>
            </a:pPr>
            <a:endParaRPr lang="de-DE" dirty="0"/>
          </a:p>
          <a:p>
            <a:pPr marL="0" indent="0" algn="ctr">
              <a:buNone/>
            </a:pPr>
            <a:endParaRPr lang="de-DE" dirty="0"/>
          </a:p>
        </p:txBody>
      </p:sp>
      <p:sp>
        <p:nvSpPr>
          <p:cNvPr id="424" name="TextBox 423">
            <a:extLst>
              <a:ext uri="{FF2B5EF4-FFF2-40B4-BE49-F238E27FC236}">
                <a16:creationId xmlns:a16="http://schemas.microsoft.com/office/drawing/2014/main" id="{895A4B28-A2DF-2232-CAD7-00A0E738AC97}"/>
              </a:ext>
            </a:extLst>
          </p:cNvPr>
          <p:cNvSpPr txBox="1"/>
          <p:nvPr/>
        </p:nvSpPr>
        <p:spPr bwMode="gray">
          <a:xfrm>
            <a:off x="5788362" y="1629317"/>
            <a:ext cx="2592289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de-DE" dirty="0"/>
              <a:t>Hash-Funktion</a:t>
            </a:r>
          </a:p>
          <a:p>
            <a:pPr marL="0" indent="0" algn="ctr">
              <a:buNone/>
            </a:pPr>
            <a:endParaRPr lang="de-DE" dirty="0"/>
          </a:p>
          <a:p>
            <a:pPr marL="0" indent="0" algn="ctr">
              <a:buNone/>
            </a:pPr>
            <a:endParaRPr lang="de-DE" dirty="0"/>
          </a:p>
        </p:txBody>
      </p:sp>
      <p:sp>
        <p:nvSpPr>
          <p:cNvPr id="425" name="TextBox 424">
            <a:extLst>
              <a:ext uri="{FF2B5EF4-FFF2-40B4-BE49-F238E27FC236}">
                <a16:creationId xmlns:a16="http://schemas.microsoft.com/office/drawing/2014/main" id="{C3DFAA1E-9FA6-0701-1EEA-8C1D3E729AA4}"/>
              </a:ext>
            </a:extLst>
          </p:cNvPr>
          <p:cNvSpPr txBox="1"/>
          <p:nvPr/>
        </p:nvSpPr>
        <p:spPr bwMode="gray">
          <a:xfrm>
            <a:off x="4099034" y="168691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182563" indent="-182563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■"/>
            </a:pPr>
            <a:endParaRPr lang="en-DE" sz="1200" dirty="0" err="1"/>
          </a:p>
        </p:txBody>
      </p:sp>
      <p:sp>
        <p:nvSpPr>
          <p:cNvPr id="426" name="Rounded Rectangle 425">
            <a:extLst>
              <a:ext uri="{FF2B5EF4-FFF2-40B4-BE49-F238E27FC236}">
                <a16:creationId xmlns:a16="http://schemas.microsoft.com/office/drawing/2014/main" id="{864B3B5B-6128-E420-4528-D72B3331E9D7}"/>
              </a:ext>
            </a:extLst>
          </p:cNvPr>
          <p:cNvSpPr/>
          <p:nvPr/>
        </p:nvSpPr>
        <p:spPr bwMode="gray">
          <a:xfrm>
            <a:off x="755576" y="4297557"/>
            <a:ext cx="4104456" cy="794473"/>
          </a:xfrm>
          <a:prstGeom prst="roundRect">
            <a:avLst/>
          </a:prstGeom>
          <a:solidFill>
            <a:srgbClr val="FFFF00">
              <a:alpha val="20000"/>
            </a:srgbClr>
          </a:solidFill>
          <a:ln>
            <a:solidFill>
              <a:srgbClr val="B106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sp>
        <p:nvSpPr>
          <p:cNvPr id="427" name="TextBox 426">
            <a:extLst>
              <a:ext uri="{FF2B5EF4-FFF2-40B4-BE49-F238E27FC236}">
                <a16:creationId xmlns:a16="http://schemas.microsoft.com/office/drawing/2014/main" id="{C047A2C4-A453-9B61-9E2B-CB0F6C5DBFB6}"/>
              </a:ext>
            </a:extLst>
          </p:cNvPr>
          <p:cNvSpPr txBox="1"/>
          <p:nvPr/>
        </p:nvSpPr>
        <p:spPr bwMode="gray">
          <a:xfrm>
            <a:off x="5241912" y="4412353"/>
            <a:ext cx="2592289" cy="52322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de-DE" sz="1400" b="1" dirty="0"/>
              <a:t>Gleichverteilung der Hash-Keys für alle Daten!</a:t>
            </a:r>
          </a:p>
        </p:txBody>
      </p:sp>
    </p:spTree>
    <p:extLst>
      <p:ext uri="{BB962C8B-B14F-4D97-AF65-F5344CB8AC3E}">
        <p14:creationId xmlns:p14="http://schemas.microsoft.com/office/powerpoint/2010/main" val="99657171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6" dur="500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1" dur="500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6" dur="500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9" dur="500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8" grpId="0"/>
      <p:bldP spid="409" grpId="0"/>
      <p:bldP spid="412" grpId="0"/>
      <p:bldP spid="413" grpId="0"/>
      <p:bldP spid="414" grpId="0"/>
      <p:bldP spid="415" grpId="0"/>
      <p:bldP spid="416" grpId="0"/>
      <p:bldP spid="417" grpId="0"/>
      <p:bldP spid="418" grpId="0"/>
      <p:bldP spid="422" grpId="0"/>
      <p:bldP spid="423" grpId="0" animBg="1"/>
      <p:bldP spid="426" grpId="0" animBg="1"/>
      <p:bldP spid="427" grpId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2" val="97527d9a80d1c254cf63ecdbcf5c3445e7cf98d"/>
  <p:tag name="ISPRING_RESOURCE_PATHS_HASH_PRESENTER" val="4e1bfdeb97ccc69d6713ba8104020d1f1a3d866"/>
</p:tagLst>
</file>

<file path=ppt/theme/theme1.xml><?xml version="1.0" encoding="utf-8"?>
<a:theme xmlns:a="http://schemas.openxmlformats.org/drawingml/2006/main" name="TEMPLATE DEF Faculty v2022">
  <a:themeElements>
    <a:clrScheme name="HPI">
      <a:dk1>
        <a:srgbClr val="323232"/>
      </a:dk1>
      <a:lt1>
        <a:sysClr val="window" lastClr="FFFFFF"/>
      </a:lt1>
      <a:dk2>
        <a:srgbClr val="969696"/>
      </a:dk2>
      <a:lt2>
        <a:srgbClr val="5A6166"/>
      </a:lt2>
      <a:accent1>
        <a:srgbClr val="B1063A"/>
      </a:accent1>
      <a:accent2>
        <a:srgbClr val="DD640C"/>
      </a:accent2>
      <a:accent3>
        <a:srgbClr val="F6A800"/>
      </a:accent3>
      <a:accent4>
        <a:srgbClr val="007A9E"/>
      </a:accent4>
      <a:accent5>
        <a:srgbClr val="B4B4B4"/>
      </a:accent5>
      <a:accent6>
        <a:srgbClr val="DCDCDC"/>
      </a:accent6>
      <a:hlink>
        <a:srgbClr val="B1063A"/>
      </a:hlink>
      <a:folHlink>
        <a:srgbClr val="B1063A"/>
      </a:folHlink>
    </a:clrScheme>
    <a:fontScheme name="Test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ln>
          <a:noFill/>
        </a:ln>
      </a:spPr>
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Bef>
            <a:spcPts val="300"/>
          </a:spcBef>
          <a:spcAft>
            <a:spcPts val="300"/>
          </a:spcAft>
          <a:defRPr sz="1200" b="1"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lIns="0" tIns="0" rIns="0" bIns="0" rtlCol="0">
        <a:noAutofit/>
      </a:bodyPr>
      <a:lstStyle>
        <a:defPPr marL="182563" indent="-182563">
          <a:spcBef>
            <a:spcPts val="300"/>
          </a:spcBef>
          <a:spcAft>
            <a:spcPts val="300"/>
          </a:spcAft>
          <a:buClr>
            <a:schemeClr val="accent1"/>
          </a:buClr>
          <a:buSzPct val="90000"/>
          <a:buFont typeface="Arial" panose="020B0604020202020204" pitchFamily="34" charset="0"/>
          <a:buChar char="■"/>
          <a:defRPr sz="12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6" id="{6FB9D42F-8EB8-CB48-9592-79FD87A1DA1C}" vid="{A31A4D81-7FD5-5F41-984E-52906FC1C983}"/>
    </a:ext>
  </a:extLst>
</a:theme>
</file>

<file path=ppt/theme/theme2.xml><?xml version="1.0" encoding="utf-8"?>
<a:theme xmlns:a="http://schemas.openxmlformats.org/drawingml/2006/main" name="Office Theme">
  <a:themeElements>
    <a:clrScheme name="HPI">
      <a:dk1>
        <a:srgbClr val="323232"/>
      </a:dk1>
      <a:lt1>
        <a:sysClr val="window" lastClr="FFFFFF"/>
      </a:lt1>
      <a:dk2>
        <a:srgbClr val="969696"/>
      </a:dk2>
      <a:lt2>
        <a:srgbClr val="5A6166"/>
      </a:lt2>
      <a:accent1>
        <a:srgbClr val="B1063A"/>
      </a:accent1>
      <a:accent2>
        <a:srgbClr val="DD640C"/>
      </a:accent2>
      <a:accent3>
        <a:srgbClr val="F6A800"/>
      </a:accent3>
      <a:accent4>
        <a:srgbClr val="007A9E"/>
      </a:accent4>
      <a:accent5>
        <a:srgbClr val="B4B4B4"/>
      </a:accent5>
      <a:accent6>
        <a:srgbClr val="DCDCDC"/>
      </a:accent6>
      <a:hlink>
        <a:srgbClr val="B1063A"/>
      </a:hlink>
      <a:folHlink>
        <a:srgbClr val="B1063A"/>
      </a:folHlink>
    </a:clrScheme>
    <a:fontScheme name="HP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ln>
          <a:noFill/>
        </a:ln>
      </a:spPr>
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Bef>
            <a:spcPts val="300"/>
          </a:spcBef>
          <a:spcAft>
            <a:spcPts val="300"/>
          </a:spcAft>
          <a:defRPr sz="1200" b="1"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lIns="0" tIns="0" rIns="0" bIns="0" rtlCol="0">
        <a:noAutofit/>
      </a:bodyPr>
      <a:lstStyle>
        <a:defPPr marL="182563" indent="-182563">
          <a:spcBef>
            <a:spcPts val="200"/>
          </a:spcBef>
          <a:spcAft>
            <a:spcPts val="200"/>
          </a:spcAft>
          <a:buClr>
            <a:schemeClr val="accent1"/>
          </a:buClr>
          <a:buSzPct val="90000"/>
          <a:buFont typeface="Arial" panose="020B0604020202020204" pitchFamily="34" charset="0"/>
          <a:buChar char="■"/>
          <a:defRPr sz="1050" dirty="0" err="1" smtClean="0"/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HPI">
      <a:dk1>
        <a:srgbClr val="323232"/>
      </a:dk1>
      <a:lt1>
        <a:sysClr val="window" lastClr="FFFFFF"/>
      </a:lt1>
      <a:dk2>
        <a:srgbClr val="969696"/>
      </a:dk2>
      <a:lt2>
        <a:srgbClr val="5A6166"/>
      </a:lt2>
      <a:accent1>
        <a:srgbClr val="B1063A"/>
      </a:accent1>
      <a:accent2>
        <a:srgbClr val="DD640C"/>
      </a:accent2>
      <a:accent3>
        <a:srgbClr val="F6A800"/>
      </a:accent3>
      <a:accent4>
        <a:srgbClr val="007A9E"/>
      </a:accent4>
      <a:accent5>
        <a:srgbClr val="B4B4B4"/>
      </a:accent5>
      <a:accent6>
        <a:srgbClr val="DCDCDC"/>
      </a:accent6>
      <a:hlink>
        <a:srgbClr val="B1063A"/>
      </a:hlink>
      <a:folHlink>
        <a:srgbClr val="B1063A"/>
      </a:folHlink>
    </a:clrScheme>
    <a:fontScheme name="HP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ln>
          <a:noFill/>
        </a:ln>
      </a:spPr>
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Bef>
            <a:spcPts val="300"/>
          </a:spcBef>
          <a:spcAft>
            <a:spcPts val="300"/>
          </a:spcAft>
          <a:defRPr sz="1200" b="1"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lIns="0" tIns="0" rIns="0" bIns="0" rtlCol="0">
        <a:noAutofit/>
      </a:bodyPr>
      <a:lstStyle>
        <a:defPPr marL="182563" indent="-182563">
          <a:spcBef>
            <a:spcPts val="200"/>
          </a:spcBef>
          <a:spcAft>
            <a:spcPts val="200"/>
          </a:spcAft>
          <a:buClr>
            <a:schemeClr val="accent1"/>
          </a:buClr>
          <a:buSzPct val="90000"/>
          <a:buFont typeface="Arial" panose="020B0604020202020204" pitchFamily="34" charset="0"/>
          <a:buChar char="■"/>
          <a:defRPr sz="1050" dirty="0" smtClean="0"/>
        </a:defPPr>
      </a:lst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 DEF Faculty v2022</Template>
  <TotalTime>8973</TotalTime>
  <Words>2430</Words>
  <Application>Microsoft Macintosh PowerPoint</Application>
  <PresentationFormat>On-screen Show (16:9)</PresentationFormat>
  <Paragraphs>639</Paragraphs>
  <Slides>32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0" baseType="lpstr">
      <vt:lpstr>Arial</vt:lpstr>
      <vt:lpstr>Cambria Math</vt:lpstr>
      <vt:lpstr>Courier New</vt:lpstr>
      <vt:lpstr>Open Sans</vt:lpstr>
      <vt:lpstr>Symbol</vt:lpstr>
      <vt:lpstr>Verdana</vt:lpstr>
      <vt:lpstr>Wingdings</vt:lpstr>
      <vt:lpstr>TEMPLATE DEF Faculty v2022</vt:lpstr>
      <vt:lpstr>Programmiertechnik II</vt:lpstr>
      <vt:lpstr>Überblick</vt:lpstr>
      <vt:lpstr>Überblick</vt:lpstr>
      <vt:lpstr>Wörterbücher</vt:lpstr>
      <vt:lpstr>Hashing</vt:lpstr>
      <vt:lpstr>Hashing ohne Hashtabelle</vt:lpstr>
      <vt:lpstr>Überblick</vt:lpstr>
      <vt:lpstr>Hashfunktionen: Modulares Hashing</vt:lpstr>
      <vt:lpstr>Primes Modulares Hashing: Intuition (M=5)</vt:lpstr>
      <vt:lpstr>Primes Modulares Hashing: Intuition (M=6)</vt:lpstr>
      <vt:lpstr>Modulares Hashing: Beispiel</vt:lpstr>
      <vt:lpstr>Hashfunktionen: Multiplikative Methode</vt:lpstr>
      <vt:lpstr>Hashfunktionen für Zeichenketten</vt:lpstr>
      <vt:lpstr>Überblick</vt:lpstr>
      <vt:lpstr>Sind Kollisionen überhaupt ein Problem?</vt:lpstr>
      <vt:lpstr>PowerPoint Presentation</vt:lpstr>
      <vt:lpstr>Geburtstagsparadoxon</vt:lpstr>
      <vt:lpstr>Geburtstagsparadox (ctd)</vt:lpstr>
      <vt:lpstr>Verfahren zur Kollisionsbehandlung</vt:lpstr>
      <vt:lpstr>Überblick</vt:lpstr>
      <vt:lpstr>Overflow Hashing</vt:lpstr>
      <vt:lpstr>Beispiel: Overflow Hashing mit Direkter Verkettung</vt:lpstr>
      <vt:lpstr>Average Case Komplexität</vt:lpstr>
      <vt:lpstr>Überblick</vt:lpstr>
      <vt:lpstr>Lineares Sondieren</vt:lpstr>
      <vt:lpstr>Beispiel: Lineares Sondieren</vt:lpstr>
      <vt:lpstr>Analyse: Lineares Sondieren</vt:lpstr>
      <vt:lpstr>Überblick</vt:lpstr>
      <vt:lpstr>Bloom Filter</vt:lpstr>
      <vt:lpstr>Bloom Filter: Verbesserung</vt:lpstr>
      <vt:lpstr>Zusammenfassung</vt:lpstr>
      <vt:lpstr>Viel Spaß bis zur nächsten Vorlesung!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Programmiertechnik I</dc:title>
  <dc:creator>Ralf Herbrich</dc:creator>
  <cp:lastModifiedBy>Hennicke, Leonhard</cp:lastModifiedBy>
  <cp:revision>114</cp:revision>
  <cp:lastPrinted>2014-05-07T12:19:03Z</cp:lastPrinted>
  <dcterms:created xsi:type="dcterms:W3CDTF">2022-08-10T08:10:37Z</dcterms:created>
  <dcterms:modified xsi:type="dcterms:W3CDTF">2025-05-26T10:43:59Z</dcterms:modified>
</cp:coreProperties>
</file>